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5947" r:id="rId1"/>
    <p:sldMasterId id="2147486043" r:id="rId2"/>
    <p:sldMasterId id="2147486085" r:id="rId3"/>
    <p:sldMasterId id="2147486086" r:id="rId4"/>
    <p:sldMasterId id="2147486099" r:id="rId5"/>
    <p:sldMasterId id="2147486111" r:id="rId6"/>
    <p:sldMasterId id="2147486126" r:id="rId7"/>
    <p:sldMasterId id="2147486138" r:id="rId8"/>
  </p:sldMasterIdLst>
  <p:notesMasterIdLst>
    <p:notesMasterId r:id="rId26"/>
  </p:notesMasterIdLst>
  <p:handoutMasterIdLst>
    <p:handoutMasterId r:id="rId27"/>
  </p:handoutMasterIdLst>
  <p:sldIdLst>
    <p:sldId id="256" r:id="rId9"/>
    <p:sldId id="257" r:id="rId10"/>
    <p:sldId id="1401" r:id="rId11"/>
    <p:sldId id="1402" r:id="rId12"/>
    <p:sldId id="1403" r:id="rId13"/>
    <p:sldId id="1405" r:id="rId14"/>
    <p:sldId id="1404" r:id="rId15"/>
    <p:sldId id="1406" r:id="rId16"/>
    <p:sldId id="1407" r:id="rId17"/>
    <p:sldId id="1408" r:id="rId18"/>
    <p:sldId id="1397" r:id="rId19"/>
    <p:sldId id="1409" r:id="rId20"/>
    <p:sldId id="1410" r:id="rId21"/>
    <p:sldId id="1398" r:id="rId22"/>
    <p:sldId id="1412" r:id="rId23"/>
    <p:sldId id="1411" r:id="rId24"/>
    <p:sldId id="264" r:id="rId25"/>
  </p:sldIdLst>
  <p:sldSz cx="10439400" cy="7559675"/>
  <p:notesSz cx="6662738" cy="9866313"/>
  <p:defaultTextStyle>
    <a:defPPr>
      <a:defRPr lang="de-DE"/>
    </a:defPPr>
    <a:lvl1pPr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1258">
          <p15:clr>
            <a:srgbClr val="A4A3A4"/>
          </p15:clr>
        </p15:guide>
        <p15:guide id="2" pos="640">
          <p15:clr>
            <a:srgbClr val="A4A3A4"/>
          </p15:clr>
        </p15:guide>
      </p15:sldGuideLst>
    </p:ext>
    <p:ext uri="{2D200454-40CA-4A62-9FC3-DE9A4176ACB9}">
      <p15:notesGuideLst xmlns:p15="http://schemas.microsoft.com/office/powerpoint/2012/main">
        <p15:guide id="1" orient="horz" pos="3107">
          <p15:clr>
            <a:srgbClr val="A4A3A4"/>
          </p15:clr>
        </p15:guide>
        <p15:guide id="2" pos="209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tkamp, Jan" initials="HJ" lastIdx="3" clrIdx="0">
    <p:extLst>
      <p:ext uri="{19B8F6BF-5375-455C-9EA6-DF929625EA0E}">
        <p15:presenceInfo xmlns:p15="http://schemas.microsoft.com/office/powerpoint/2012/main" userId="S::jheitkam@uni-mainz.de::b634d50a-b54f-4bda-8fe6-8709e3a8e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9900"/>
    <a:srgbClr val="333399"/>
    <a:srgbClr val="FF0000"/>
    <a:srgbClr val="E2E2F6"/>
    <a:srgbClr val="FF9999"/>
    <a:srgbClr val="FFFF00"/>
    <a:srgbClr val="6B6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21CD3-E5D0-4878-BC80-3EAAEE9DFF2F}" v="6" dt="2021-03-03T16:39:48.85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71" autoAdjust="0"/>
  </p:normalViewPr>
  <p:slideViewPr>
    <p:cSldViewPr snapToGrid="0">
      <p:cViewPr varScale="1">
        <p:scale>
          <a:sx n="45" d="100"/>
          <a:sy n="45" d="100"/>
        </p:scale>
        <p:origin x="920" y="48"/>
      </p:cViewPr>
      <p:guideLst>
        <p:guide orient="horz" pos="1258"/>
        <p:guide pos="640"/>
      </p:guideLst>
    </p:cSldViewPr>
  </p:slideViewPr>
  <p:outlineViewPr>
    <p:cViewPr>
      <p:scale>
        <a:sx n="33" d="100"/>
        <a:sy n="33" d="100"/>
      </p:scale>
      <p:origin x="0" y="-19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2" d="100"/>
          <a:sy n="52" d="100"/>
        </p:scale>
        <p:origin x="-2994" y="-90"/>
      </p:cViewPr>
      <p:guideLst>
        <p:guide orient="horz" pos="3107"/>
        <p:guide pos="209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hmann, Hannah Ruth" userId="e7c09bfb-72c2-42e5-912c-bd6874d853db" providerId="ADAL" clId="{8671F228-55A9-4A83-9861-EA82ACAFFCB8}"/>
    <pc:docChg chg="custSel addSld delSld modSld">
      <pc:chgData name="Bachmann, Hannah Ruth" userId="e7c09bfb-72c2-42e5-912c-bd6874d853db" providerId="ADAL" clId="{8671F228-55A9-4A83-9861-EA82ACAFFCB8}" dt="2021-02-02T16:38:46.948" v="194" actId="20577"/>
      <pc:docMkLst>
        <pc:docMk/>
      </pc:docMkLst>
      <pc:sldChg chg="modSp add">
        <pc:chgData name="Bachmann, Hannah Ruth" userId="e7c09bfb-72c2-42e5-912c-bd6874d853db" providerId="ADAL" clId="{8671F228-55A9-4A83-9861-EA82ACAFFCB8}" dt="2021-02-02T16:38:34.827" v="187" actId="20577"/>
        <pc:sldMkLst>
          <pc:docMk/>
          <pc:sldMk cId="0" sldId="264"/>
        </pc:sldMkLst>
        <pc:spChg chg="mod">
          <ac:chgData name="Bachmann, Hannah Ruth" userId="e7c09bfb-72c2-42e5-912c-bd6874d853db" providerId="ADAL" clId="{8671F228-55A9-4A83-9861-EA82ACAFFCB8}" dt="2021-02-02T16:38:34.827" v="187" actId="20577"/>
          <ac:spMkLst>
            <pc:docMk/>
            <pc:sldMk cId="0" sldId="264"/>
            <ac:spMk id="5" creationId="{00000000-0000-0000-0000-000000000000}"/>
          </ac:spMkLst>
        </pc:spChg>
      </pc:sldChg>
      <pc:sldChg chg="del">
        <pc:chgData name="Bachmann, Hannah Ruth" userId="e7c09bfb-72c2-42e5-912c-bd6874d853db" providerId="ADAL" clId="{8671F228-55A9-4A83-9861-EA82ACAFFCB8}" dt="2021-01-27T15:25:25.322" v="149" actId="2696"/>
        <pc:sldMkLst>
          <pc:docMk/>
          <pc:sldMk cId="884004034" sldId="1392"/>
        </pc:sldMkLst>
      </pc:sldChg>
      <pc:sldChg chg="del">
        <pc:chgData name="Bachmann, Hannah Ruth" userId="e7c09bfb-72c2-42e5-912c-bd6874d853db" providerId="ADAL" clId="{8671F228-55A9-4A83-9861-EA82ACAFFCB8}" dt="2021-01-27T15:24:54.763" v="146" actId="2696"/>
        <pc:sldMkLst>
          <pc:docMk/>
          <pc:sldMk cId="2186225901" sldId="1395"/>
        </pc:sldMkLst>
      </pc:sldChg>
      <pc:sldChg chg="addSp delSp modSp mod">
        <pc:chgData name="Bachmann, Hannah Ruth" userId="e7c09bfb-72c2-42e5-912c-bd6874d853db" providerId="ADAL" clId="{8671F228-55A9-4A83-9861-EA82ACAFFCB8}" dt="2021-02-02T16:38:09.932" v="173"/>
        <pc:sldMkLst>
          <pc:docMk/>
          <pc:sldMk cId="238310380" sldId="1397"/>
        </pc:sldMkLst>
        <pc:spChg chg="del">
          <ac:chgData name="Bachmann, Hannah Ruth" userId="e7c09bfb-72c2-42e5-912c-bd6874d853db" providerId="ADAL" clId="{8671F228-55A9-4A83-9861-EA82ACAFFCB8}" dt="2021-01-27T11:57:36.229" v="102" actId="478"/>
          <ac:spMkLst>
            <pc:docMk/>
            <pc:sldMk cId="238310380" sldId="1397"/>
            <ac:spMk id="4" creationId="{FA67E788-16AD-4722-8226-C338B991DF04}"/>
          </ac:spMkLst>
        </pc:spChg>
        <pc:spChg chg="del">
          <ac:chgData name="Bachmann, Hannah Ruth" userId="e7c09bfb-72c2-42e5-912c-bd6874d853db" providerId="ADAL" clId="{8671F228-55A9-4A83-9861-EA82ACAFFCB8}" dt="2021-01-27T11:58:39.519" v="133" actId="478"/>
          <ac:spMkLst>
            <pc:docMk/>
            <pc:sldMk cId="238310380" sldId="1397"/>
            <ac:spMk id="5" creationId="{C859ED43-A29B-4EE0-837F-C073677EC34E}"/>
          </ac:spMkLst>
        </pc:spChg>
        <pc:spChg chg="add mod">
          <ac:chgData name="Bachmann, Hannah Ruth" userId="e7c09bfb-72c2-42e5-912c-bd6874d853db" providerId="ADAL" clId="{8671F228-55A9-4A83-9861-EA82ACAFFCB8}" dt="2021-01-27T11:55:03.389" v="57" actId="1076"/>
          <ac:spMkLst>
            <pc:docMk/>
            <pc:sldMk cId="238310380" sldId="1397"/>
            <ac:spMk id="21" creationId="{E24B1555-AB7D-4749-A527-738459DBFD9E}"/>
          </ac:spMkLst>
        </pc:spChg>
        <pc:spChg chg="add del mod">
          <ac:chgData name="Bachmann, Hannah Ruth" userId="e7c09bfb-72c2-42e5-912c-bd6874d853db" providerId="ADAL" clId="{8671F228-55A9-4A83-9861-EA82ACAFFCB8}" dt="2021-02-02T16:38:08.915" v="172" actId="478"/>
          <ac:spMkLst>
            <pc:docMk/>
            <pc:sldMk cId="238310380" sldId="1397"/>
            <ac:spMk id="23" creationId="{C579D225-806B-4EFE-B1EC-41F9D3D9B91B}"/>
          </ac:spMkLst>
        </pc:spChg>
        <pc:spChg chg="add mod">
          <ac:chgData name="Bachmann, Hannah Ruth" userId="e7c09bfb-72c2-42e5-912c-bd6874d853db" providerId="ADAL" clId="{8671F228-55A9-4A83-9861-EA82ACAFFCB8}" dt="2021-01-27T11:58:40.281" v="134"/>
          <ac:spMkLst>
            <pc:docMk/>
            <pc:sldMk cId="238310380" sldId="1397"/>
            <ac:spMk id="25" creationId="{72E866CE-5353-46E8-AAE4-DFE388AAD6C7}"/>
          </ac:spMkLst>
        </pc:spChg>
        <pc:spChg chg="add mod">
          <ac:chgData name="Bachmann, Hannah Ruth" userId="e7c09bfb-72c2-42e5-912c-bd6874d853db" providerId="ADAL" clId="{8671F228-55A9-4A83-9861-EA82ACAFFCB8}" dt="2021-02-02T16:38:09.932" v="173"/>
          <ac:spMkLst>
            <pc:docMk/>
            <pc:sldMk cId="238310380" sldId="1397"/>
            <ac:spMk id="27" creationId="{384016A7-835F-40F8-85E3-309F2E197829}"/>
          </ac:spMkLst>
        </pc:spChg>
      </pc:sldChg>
      <pc:sldChg chg="addSp delSp modSp mod">
        <pc:chgData name="Bachmann, Hannah Ruth" userId="e7c09bfb-72c2-42e5-912c-bd6874d853db" providerId="ADAL" clId="{8671F228-55A9-4A83-9861-EA82ACAFFCB8}" dt="2021-02-02T16:38:41.197" v="191" actId="20577"/>
        <pc:sldMkLst>
          <pc:docMk/>
          <pc:sldMk cId="1899391020" sldId="1398"/>
        </pc:sldMkLst>
        <pc:spChg chg="del">
          <ac:chgData name="Bachmann, Hannah Ruth" userId="e7c09bfb-72c2-42e5-912c-bd6874d853db" providerId="ADAL" clId="{8671F228-55A9-4A83-9861-EA82ACAFFCB8}" dt="2021-01-27T11:57:45.439" v="108" actId="478"/>
          <ac:spMkLst>
            <pc:docMk/>
            <pc:sldMk cId="1899391020" sldId="1398"/>
            <ac:spMk id="4" creationId="{8D099E31-4DF6-4C53-AB53-7620DCCCF7E2}"/>
          </ac:spMkLst>
        </pc:spChg>
        <pc:spChg chg="del">
          <ac:chgData name="Bachmann, Hannah Ruth" userId="e7c09bfb-72c2-42e5-912c-bd6874d853db" providerId="ADAL" clId="{8671F228-55A9-4A83-9861-EA82ACAFFCB8}" dt="2021-01-27T11:58:48.309" v="139" actId="478"/>
          <ac:spMkLst>
            <pc:docMk/>
            <pc:sldMk cId="1899391020" sldId="1398"/>
            <ac:spMk id="5" creationId="{0730DD38-6928-4719-9BEB-470A52ECA203}"/>
          </ac:spMkLst>
        </pc:spChg>
        <pc:spChg chg="add del mod">
          <ac:chgData name="Bachmann, Hannah Ruth" userId="e7c09bfb-72c2-42e5-912c-bd6874d853db" providerId="ADAL" clId="{8671F228-55A9-4A83-9861-EA82ACAFFCB8}" dt="2021-02-02T16:38:18.558" v="178" actId="478"/>
          <ac:spMkLst>
            <pc:docMk/>
            <pc:sldMk cId="1899391020" sldId="1398"/>
            <ac:spMk id="8" creationId="{7D103A9C-BADB-4A13-9002-738EC66ECBDB}"/>
          </ac:spMkLst>
        </pc:spChg>
        <pc:spChg chg="add mod">
          <ac:chgData name="Bachmann, Hannah Ruth" userId="e7c09bfb-72c2-42e5-912c-bd6874d853db" providerId="ADAL" clId="{8671F228-55A9-4A83-9861-EA82ACAFFCB8}" dt="2021-01-27T11:58:48.629" v="140"/>
          <ac:spMkLst>
            <pc:docMk/>
            <pc:sldMk cId="1899391020" sldId="1398"/>
            <ac:spMk id="9" creationId="{A356446A-2E2E-45E9-9CAB-85B534DC55B0}"/>
          </ac:spMkLst>
        </pc:spChg>
        <pc:spChg chg="add mod">
          <ac:chgData name="Bachmann, Hannah Ruth" userId="e7c09bfb-72c2-42e5-912c-bd6874d853db" providerId="ADAL" clId="{8671F228-55A9-4A83-9861-EA82ACAFFCB8}" dt="2021-02-02T16:38:18.881" v="179"/>
          <ac:spMkLst>
            <pc:docMk/>
            <pc:sldMk cId="1899391020" sldId="1398"/>
            <ac:spMk id="10" creationId="{81E02AD6-59BA-4E2D-B995-C10C93CAF18D}"/>
          </ac:spMkLst>
        </pc:spChg>
        <pc:spChg chg="mod">
          <ac:chgData name="Bachmann, Hannah Ruth" userId="e7c09bfb-72c2-42e5-912c-bd6874d853db" providerId="ADAL" clId="{8671F228-55A9-4A83-9861-EA82ACAFFCB8}" dt="2021-02-02T16:38:41.197" v="191" actId="20577"/>
          <ac:spMkLst>
            <pc:docMk/>
            <pc:sldMk cId="1899391020" sldId="1398"/>
            <ac:spMk id="12" creationId="{68A12010-6D41-411C-93B2-4E46D5E8882B}"/>
          </ac:spMkLst>
        </pc:spChg>
        <pc:picChg chg="del mod">
          <ac:chgData name="Bachmann, Hannah Ruth" userId="e7c09bfb-72c2-42e5-912c-bd6874d853db" providerId="ADAL" clId="{8671F228-55A9-4A83-9861-EA82ACAFFCB8}" dt="2021-01-27T11:55:59.764" v="68" actId="21"/>
          <ac:picMkLst>
            <pc:docMk/>
            <pc:sldMk cId="1899391020" sldId="1398"/>
            <ac:picMk id="1026" creationId="{3A92C537-7CF6-4A25-900E-EF7F8B72E871}"/>
          </ac:picMkLst>
        </pc:picChg>
      </pc:sldChg>
      <pc:sldChg chg="del">
        <pc:chgData name="Bachmann, Hannah Ruth" userId="e7c09bfb-72c2-42e5-912c-bd6874d853db" providerId="ADAL" clId="{8671F228-55A9-4A83-9861-EA82ACAFFCB8}" dt="2021-01-27T15:25:09.023" v="147" actId="2696"/>
        <pc:sldMkLst>
          <pc:docMk/>
          <pc:sldMk cId="187482558" sldId="1400"/>
        </pc:sldMkLst>
      </pc:sldChg>
      <pc:sldChg chg="addSp delSp modSp mod">
        <pc:chgData name="Bachmann, Hannah Ruth" userId="e7c09bfb-72c2-42e5-912c-bd6874d853db" providerId="ADAL" clId="{8671F228-55A9-4A83-9861-EA82ACAFFCB8}" dt="2021-02-02T16:37:32.647" v="157" actId="20577"/>
        <pc:sldMkLst>
          <pc:docMk/>
          <pc:sldMk cId="2461512244" sldId="1401"/>
        </pc:sldMkLst>
        <pc:spChg chg="del">
          <ac:chgData name="Bachmann, Hannah Ruth" userId="e7c09bfb-72c2-42e5-912c-bd6874d853db" providerId="ADAL" clId="{8671F228-55A9-4A83-9861-EA82ACAFFCB8}" dt="2021-01-27T11:57:09.149" v="86" actId="478"/>
          <ac:spMkLst>
            <pc:docMk/>
            <pc:sldMk cId="2461512244" sldId="1401"/>
            <ac:spMk id="4" creationId="{8D099E31-4DF6-4C53-AB53-7620DCCCF7E2}"/>
          </ac:spMkLst>
        </pc:spChg>
        <pc:spChg chg="mod">
          <ac:chgData name="Bachmann, Hannah Ruth" userId="e7c09bfb-72c2-42e5-912c-bd6874d853db" providerId="ADAL" clId="{8671F228-55A9-4A83-9861-EA82ACAFFCB8}" dt="2021-01-27T11:58:10.059" v="118" actId="122"/>
          <ac:spMkLst>
            <pc:docMk/>
            <pc:sldMk cId="2461512244" sldId="1401"/>
            <ac:spMk id="5" creationId="{0730DD38-6928-4719-9BEB-470A52ECA203}"/>
          </ac:spMkLst>
        </pc:spChg>
        <pc:spChg chg="add mod">
          <ac:chgData name="Bachmann, Hannah Ruth" userId="e7c09bfb-72c2-42e5-912c-bd6874d853db" providerId="ADAL" clId="{8671F228-55A9-4A83-9861-EA82ACAFFCB8}" dt="2021-01-27T11:52:28.199" v="12" actId="20577"/>
          <ac:spMkLst>
            <pc:docMk/>
            <pc:sldMk cId="2461512244" sldId="1401"/>
            <ac:spMk id="8" creationId="{C4DA6F55-0696-4BF0-A58D-F36B6CE28008}"/>
          </ac:spMkLst>
        </pc:spChg>
        <pc:spChg chg="add mod">
          <ac:chgData name="Bachmann, Hannah Ruth" userId="e7c09bfb-72c2-42e5-912c-bd6874d853db" providerId="ADAL" clId="{8671F228-55A9-4A83-9861-EA82ACAFFCB8}" dt="2021-02-02T16:37:32.647" v="157" actId="20577"/>
          <ac:spMkLst>
            <pc:docMk/>
            <pc:sldMk cId="2461512244" sldId="1401"/>
            <ac:spMk id="9" creationId="{955AF8A9-7592-4CEA-8C1B-1CECE7D66204}"/>
          </ac:spMkLst>
        </pc:spChg>
      </pc:sldChg>
      <pc:sldChg chg="addSp delSp modSp mod">
        <pc:chgData name="Bachmann, Hannah Ruth" userId="e7c09bfb-72c2-42e5-912c-bd6874d853db" providerId="ADAL" clId="{8671F228-55A9-4A83-9861-EA82ACAFFCB8}" dt="2021-02-02T16:37:37.145" v="159"/>
        <pc:sldMkLst>
          <pc:docMk/>
          <pc:sldMk cId="2435517337" sldId="1402"/>
        </pc:sldMkLst>
        <pc:spChg chg="del">
          <ac:chgData name="Bachmann, Hannah Ruth" userId="e7c09bfb-72c2-42e5-912c-bd6874d853db" providerId="ADAL" clId="{8671F228-55A9-4A83-9861-EA82ACAFFCB8}" dt="2021-01-27T11:57:12.159" v="88" actId="478"/>
          <ac:spMkLst>
            <pc:docMk/>
            <pc:sldMk cId="2435517337" sldId="1402"/>
            <ac:spMk id="5" creationId="{48BA08F7-2702-444E-B009-9D8CC81C5BEA}"/>
          </ac:spMkLst>
        </pc:spChg>
        <pc:spChg chg="del">
          <ac:chgData name="Bachmann, Hannah Ruth" userId="e7c09bfb-72c2-42e5-912c-bd6874d853db" providerId="ADAL" clId="{8671F228-55A9-4A83-9861-EA82ACAFFCB8}" dt="2021-01-27T11:58:14.079" v="119" actId="478"/>
          <ac:spMkLst>
            <pc:docMk/>
            <pc:sldMk cId="2435517337" sldId="1402"/>
            <ac:spMk id="6" creationId="{86858ED8-E485-1943-8DB1-F293B197A2B9}"/>
          </ac:spMkLst>
        </pc:spChg>
        <pc:spChg chg="add del mod">
          <ac:chgData name="Bachmann, Hannah Ruth" userId="e7c09bfb-72c2-42e5-912c-bd6874d853db" providerId="ADAL" clId="{8671F228-55A9-4A83-9861-EA82ACAFFCB8}" dt="2021-01-27T11:53:12.819" v="25" actId="478"/>
          <ac:spMkLst>
            <pc:docMk/>
            <pc:sldMk cId="2435517337" sldId="1402"/>
            <ac:spMk id="9" creationId="{169EF01C-E81D-4B75-9350-47499307816C}"/>
          </ac:spMkLst>
        </pc:spChg>
        <pc:spChg chg="add del mod">
          <ac:chgData name="Bachmann, Hannah Ruth" userId="e7c09bfb-72c2-42e5-912c-bd6874d853db" providerId="ADAL" clId="{8671F228-55A9-4A83-9861-EA82ACAFFCB8}" dt="2021-01-27T11:53:14.279" v="26" actId="478"/>
          <ac:spMkLst>
            <pc:docMk/>
            <pc:sldMk cId="2435517337" sldId="1402"/>
            <ac:spMk id="11" creationId="{05E0F6CE-818D-4B87-B7F0-05E1EB65FCF8}"/>
          </ac:spMkLst>
        </pc:spChg>
        <pc:spChg chg="add mod">
          <ac:chgData name="Bachmann, Hannah Ruth" userId="e7c09bfb-72c2-42e5-912c-bd6874d853db" providerId="ADAL" clId="{8671F228-55A9-4A83-9861-EA82ACAFFCB8}" dt="2021-02-02T16:37:37.145" v="159"/>
          <ac:spMkLst>
            <pc:docMk/>
            <pc:sldMk cId="2435517337" sldId="1402"/>
            <ac:spMk id="11" creationId="{D92F1168-FC51-472E-9547-7A39B8EC76FB}"/>
          </ac:spMkLst>
        </pc:spChg>
        <pc:spChg chg="add mod">
          <ac:chgData name="Bachmann, Hannah Ruth" userId="e7c09bfb-72c2-42e5-912c-bd6874d853db" providerId="ADAL" clId="{8671F228-55A9-4A83-9861-EA82ACAFFCB8}" dt="2021-01-27T11:53:33.609" v="30" actId="1076"/>
          <ac:spMkLst>
            <pc:docMk/>
            <pc:sldMk cId="2435517337" sldId="1402"/>
            <ac:spMk id="12" creationId="{2836CAA7-EA77-4A92-AC9D-22E4A2FB0BE0}"/>
          </ac:spMkLst>
        </pc:spChg>
        <pc:spChg chg="add mod">
          <ac:chgData name="Bachmann, Hannah Ruth" userId="e7c09bfb-72c2-42e5-912c-bd6874d853db" providerId="ADAL" clId="{8671F228-55A9-4A83-9861-EA82ACAFFCB8}" dt="2021-01-27T11:53:28.499" v="29" actId="1076"/>
          <ac:spMkLst>
            <pc:docMk/>
            <pc:sldMk cId="2435517337" sldId="1402"/>
            <ac:spMk id="13" creationId="{7380F4F7-065E-40D3-8601-06AA8D8A8774}"/>
          </ac:spMkLst>
        </pc:spChg>
        <pc:spChg chg="add del mod">
          <ac:chgData name="Bachmann, Hannah Ruth" userId="e7c09bfb-72c2-42e5-912c-bd6874d853db" providerId="ADAL" clId="{8671F228-55A9-4A83-9861-EA82ACAFFCB8}" dt="2021-02-02T16:37:36.574" v="158" actId="478"/>
          <ac:spMkLst>
            <pc:docMk/>
            <pc:sldMk cId="2435517337" sldId="1402"/>
            <ac:spMk id="14" creationId="{D6D6711F-5058-4C25-A818-B68F25F1317B}"/>
          </ac:spMkLst>
        </pc:spChg>
        <pc:spChg chg="add mod">
          <ac:chgData name="Bachmann, Hannah Ruth" userId="e7c09bfb-72c2-42e5-912c-bd6874d853db" providerId="ADAL" clId="{8671F228-55A9-4A83-9861-EA82ACAFFCB8}" dt="2021-01-27T11:58:14.450" v="120"/>
          <ac:spMkLst>
            <pc:docMk/>
            <pc:sldMk cId="2435517337" sldId="1402"/>
            <ac:spMk id="15" creationId="{F05A05E0-16F1-4304-A9C0-94405E7090DE}"/>
          </ac:spMkLst>
        </pc:spChg>
      </pc:sldChg>
      <pc:sldChg chg="addSp delSp modSp mod">
        <pc:chgData name="Bachmann, Hannah Ruth" userId="e7c09bfb-72c2-42e5-912c-bd6874d853db" providerId="ADAL" clId="{8671F228-55A9-4A83-9861-EA82ACAFFCB8}" dt="2021-02-02T16:37:40.067" v="161"/>
        <pc:sldMkLst>
          <pc:docMk/>
          <pc:sldMk cId="1723180982" sldId="1403"/>
        </pc:sldMkLst>
        <pc:spChg chg="del">
          <ac:chgData name="Bachmann, Hannah Ruth" userId="e7c09bfb-72c2-42e5-912c-bd6874d853db" providerId="ADAL" clId="{8671F228-55A9-4A83-9861-EA82ACAFFCB8}" dt="2021-01-27T11:57:15.499" v="90" actId="478"/>
          <ac:spMkLst>
            <pc:docMk/>
            <pc:sldMk cId="1723180982" sldId="1403"/>
            <ac:spMk id="5" creationId="{2E61DE51-FFBA-064D-9B83-D3EE9CD18EC1}"/>
          </ac:spMkLst>
        </pc:spChg>
        <pc:spChg chg="del">
          <ac:chgData name="Bachmann, Hannah Ruth" userId="e7c09bfb-72c2-42e5-912c-bd6874d853db" providerId="ADAL" clId="{8671F228-55A9-4A83-9861-EA82ACAFFCB8}" dt="2021-01-27T11:58:17.189" v="121" actId="478"/>
          <ac:spMkLst>
            <pc:docMk/>
            <pc:sldMk cId="1723180982" sldId="1403"/>
            <ac:spMk id="6" creationId="{3DFBD62A-B146-3D4E-9A82-D079FC2ABCD5}"/>
          </ac:spMkLst>
        </pc:spChg>
        <pc:spChg chg="add del mod">
          <ac:chgData name="Bachmann, Hannah Ruth" userId="e7c09bfb-72c2-42e5-912c-bd6874d853db" providerId="ADAL" clId="{8671F228-55A9-4A83-9861-EA82ACAFFCB8}" dt="2021-01-27T11:53:05.749" v="23" actId="478"/>
          <ac:spMkLst>
            <pc:docMk/>
            <pc:sldMk cId="1723180982" sldId="1403"/>
            <ac:spMk id="9" creationId="{32270272-CB4F-48A1-A7C0-E5F5214968D2}"/>
          </ac:spMkLst>
        </pc:spChg>
        <pc:spChg chg="add del mod">
          <ac:chgData name="Bachmann, Hannah Ruth" userId="e7c09bfb-72c2-42e5-912c-bd6874d853db" providerId="ADAL" clId="{8671F228-55A9-4A83-9861-EA82ACAFFCB8}" dt="2021-01-27T11:53:08.140" v="24" actId="478"/>
          <ac:spMkLst>
            <pc:docMk/>
            <pc:sldMk cId="1723180982" sldId="1403"/>
            <ac:spMk id="11" creationId="{AA624DB0-6F37-434C-B723-4A1F673BDBD7}"/>
          </ac:spMkLst>
        </pc:spChg>
        <pc:spChg chg="add mod">
          <ac:chgData name="Bachmann, Hannah Ruth" userId="e7c09bfb-72c2-42e5-912c-bd6874d853db" providerId="ADAL" clId="{8671F228-55A9-4A83-9861-EA82ACAFFCB8}" dt="2021-02-02T16:37:40.067" v="161"/>
          <ac:spMkLst>
            <pc:docMk/>
            <pc:sldMk cId="1723180982" sldId="1403"/>
            <ac:spMk id="11" creationId="{FDDA26AC-5234-4CE0-BAB6-F85525292C5D}"/>
          </ac:spMkLst>
        </pc:spChg>
        <pc:spChg chg="add mod">
          <ac:chgData name="Bachmann, Hannah Ruth" userId="e7c09bfb-72c2-42e5-912c-bd6874d853db" providerId="ADAL" clId="{8671F228-55A9-4A83-9861-EA82ACAFFCB8}" dt="2021-01-27T11:53:45.914" v="34" actId="1076"/>
          <ac:spMkLst>
            <pc:docMk/>
            <pc:sldMk cId="1723180982" sldId="1403"/>
            <ac:spMk id="12" creationId="{447428D2-77A7-450C-A79B-94687B7860FD}"/>
          </ac:spMkLst>
        </pc:spChg>
        <pc:spChg chg="add mod">
          <ac:chgData name="Bachmann, Hannah Ruth" userId="e7c09bfb-72c2-42e5-912c-bd6874d853db" providerId="ADAL" clId="{8671F228-55A9-4A83-9861-EA82ACAFFCB8}" dt="2021-01-27T11:53:40.940" v="33" actId="1076"/>
          <ac:spMkLst>
            <pc:docMk/>
            <pc:sldMk cId="1723180982" sldId="1403"/>
            <ac:spMk id="13" creationId="{73DE9D1A-F9C2-4071-9A48-2FB97A181B7B}"/>
          </ac:spMkLst>
        </pc:spChg>
        <pc:spChg chg="add del mod">
          <ac:chgData name="Bachmann, Hannah Ruth" userId="e7c09bfb-72c2-42e5-912c-bd6874d853db" providerId="ADAL" clId="{8671F228-55A9-4A83-9861-EA82ACAFFCB8}" dt="2021-02-02T16:37:39.637" v="160" actId="478"/>
          <ac:spMkLst>
            <pc:docMk/>
            <pc:sldMk cId="1723180982" sldId="1403"/>
            <ac:spMk id="14" creationId="{C50FC015-4B77-445F-9202-652DBD9CF723}"/>
          </ac:spMkLst>
        </pc:spChg>
        <pc:spChg chg="add mod">
          <ac:chgData name="Bachmann, Hannah Ruth" userId="e7c09bfb-72c2-42e5-912c-bd6874d853db" providerId="ADAL" clId="{8671F228-55A9-4A83-9861-EA82ACAFFCB8}" dt="2021-01-27T11:58:17.890" v="122"/>
          <ac:spMkLst>
            <pc:docMk/>
            <pc:sldMk cId="1723180982" sldId="1403"/>
            <ac:spMk id="15" creationId="{89B312CD-F7C6-4D54-852E-096215F1D2FA}"/>
          </ac:spMkLst>
        </pc:spChg>
      </pc:sldChg>
      <pc:sldChg chg="addSp delSp modSp mod">
        <pc:chgData name="Bachmann, Hannah Ruth" userId="e7c09bfb-72c2-42e5-912c-bd6874d853db" providerId="ADAL" clId="{8671F228-55A9-4A83-9861-EA82ACAFFCB8}" dt="2021-02-02T16:37:45.941" v="165"/>
        <pc:sldMkLst>
          <pc:docMk/>
          <pc:sldMk cId="728728744" sldId="1404"/>
        </pc:sldMkLst>
        <pc:spChg chg="del">
          <ac:chgData name="Bachmann, Hannah Ruth" userId="e7c09bfb-72c2-42e5-912c-bd6874d853db" providerId="ADAL" clId="{8671F228-55A9-4A83-9861-EA82ACAFFCB8}" dt="2021-01-27T11:57:22.399" v="94" actId="478"/>
          <ac:spMkLst>
            <pc:docMk/>
            <pc:sldMk cId="728728744" sldId="1404"/>
            <ac:spMk id="5" creationId="{23C72D8A-35E1-2D4C-8C36-B67FF5DA4C20}"/>
          </ac:spMkLst>
        </pc:spChg>
        <pc:spChg chg="del">
          <ac:chgData name="Bachmann, Hannah Ruth" userId="e7c09bfb-72c2-42e5-912c-bd6874d853db" providerId="ADAL" clId="{8671F228-55A9-4A83-9861-EA82ACAFFCB8}" dt="2021-01-27T11:58:24.709" v="125" actId="478"/>
          <ac:spMkLst>
            <pc:docMk/>
            <pc:sldMk cId="728728744" sldId="1404"/>
            <ac:spMk id="6" creationId="{1F74460F-EF25-8A48-9B64-F1F08F98790D}"/>
          </ac:spMkLst>
        </pc:spChg>
        <pc:spChg chg="add mod">
          <ac:chgData name="Bachmann, Hannah Ruth" userId="e7c09bfb-72c2-42e5-912c-bd6874d853db" providerId="ADAL" clId="{8671F228-55A9-4A83-9861-EA82ACAFFCB8}" dt="2021-01-27T11:54:08.418" v="42" actId="1076"/>
          <ac:spMkLst>
            <pc:docMk/>
            <pc:sldMk cId="728728744" sldId="1404"/>
            <ac:spMk id="9" creationId="{0F57348A-3B92-4017-81F0-62D82E96A0ED}"/>
          </ac:spMkLst>
        </pc:spChg>
        <pc:spChg chg="add mod">
          <ac:chgData name="Bachmann, Hannah Ruth" userId="e7c09bfb-72c2-42e5-912c-bd6874d853db" providerId="ADAL" clId="{8671F228-55A9-4A83-9861-EA82ACAFFCB8}" dt="2021-01-27T11:54:00.689" v="41" actId="1076"/>
          <ac:spMkLst>
            <pc:docMk/>
            <pc:sldMk cId="728728744" sldId="1404"/>
            <ac:spMk id="11" creationId="{ECD9B70C-8AD9-4001-AA4A-0501AD67736C}"/>
          </ac:spMkLst>
        </pc:spChg>
        <pc:spChg chg="add del mod">
          <ac:chgData name="Bachmann, Hannah Ruth" userId="e7c09bfb-72c2-42e5-912c-bd6874d853db" providerId="ADAL" clId="{8671F228-55A9-4A83-9861-EA82ACAFFCB8}" dt="2021-02-02T16:37:45.360" v="164" actId="478"/>
          <ac:spMkLst>
            <pc:docMk/>
            <pc:sldMk cId="728728744" sldId="1404"/>
            <ac:spMk id="12" creationId="{5BC36033-86C0-4CFD-82D1-D77921336919}"/>
          </ac:spMkLst>
        </pc:spChg>
        <pc:spChg chg="add mod">
          <ac:chgData name="Bachmann, Hannah Ruth" userId="e7c09bfb-72c2-42e5-912c-bd6874d853db" providerId="ADAL" clId="{8671F228-55A9-4A83-9861-EA82ACAFFCB8}" dt="2021-01-27T11:58:25.089" v="126"/>
          <ac:spMkLst>
            <pc:docMk/>
            <pc:sldMk cId="728728744" sldId="1404"/>
            <ac:spMk id="13" creationId="{4E8C22BE-7AAA-44C2-9500-80A73A6BBE52}"/>
          </ac:spMkLst>
        </pc:spChg>
        <pc:spChg chg="add mod">
          <ac:chgData name="Bachmann, Hannah Ruth" userId="e7c09bfb-72c2-42e5-912c-bd6874d853db" providerId="ADAL" clId="{8671F228-55A9-4A83-9861-EA82ACAFFCB8}" dt="2021-02-02T16:37:45.941" v="165"/>
          <ac:spMkLst>
            <pc:docMk/>
            <pc:sldMk cId="728728744" sldId="1404"/>
            <ac:spMk id="14" creationId="{2EAE6389-9153-414D-BCBE-C0BB676E08C2}"/>
          </ac:spMkLst>
        </pc:spChg>
      </pc:sldChg>
      <pc:sldChg chg="addSp delSp modSp mod">
        <pc:chgData name="Bachmann, Hannah Ruth" userId="e7c09bfb-72c2-42e5-912c-bd6874d853db" providerId="ADAL" clId="{8671F228-55A9-4A83-9861-EA82ACAFFCB8}" dt="2021-02-02T16:37:42.735" v="163"/>
        <pc:sldMkLst>
          <pc:docMk/>
          <pc:sldMk cId="3062994071" sldId="1405"/>
        </pc:sldMkLst>
        <pc:spChg chg="mod">
          <ac:chgData name="Bachmann, Hannah Ruth" userId="e7c09bfb-72c2-42e5-912c-bd6874d853db" providerId="ADAL" clId="{8671F228-55A9-4A83-9861-EA82ACAFFCB8}" dt="2021-01-27T15:30:22.802" v="150" actId="20577"/>
          <ac:spMkLst>
            <pc:docMk/>
            <pc:sldMk cId="3062994071" sldId="1405"/>
            <ac:spMk id="2" creationId="{670A4903-B2B6-144A-A0C3-6FA210DDB0AE}"/>
          </ac:spMkLst>
        </pc:spChg>
        <pc:spChg chg="del">
          <ac:chgData name="Bachmann, Hannah Ruth" userId="e7c09bfb-72c2-42e5-912c-bd6874d853db" providerId="ADAL" clId="{8671F228-55A9-4A83-9861-EA82ACAFFCB8}" dt="2021-01-27T11:57:19.389" v="92" actId="478"/>
          <ac:spMkLst>
            <pc:docMk/>
            <pc:sldMk cId="3062994071" sldId="1405"/>
            <ac:spMk id="5" creationId="{CA2C8441-9009-304E-9388-DDB53B98C967}"/>
          </ac:spMkLst>
        </pc:spChg>
        <pc:spChg chg="del">
          <ac:chgData name="Bachmann, Hannah Ruth" userId="e7c09bfb-72c2-42e5-912c-bd6874d853db" providerId="ADAL" clId="{8671F228-55A9-4A83-9861-EA82ACAFFCB8}" dt="2021-01-27T11:58:22.069" v="123" actId="478"/>
          <ac:spMkLst>
            <pc:docMk/>
            <pc:sldMk cId="3062994071" sldId="1405"/>
            <ac:spMk id="6" creationId="{5128228F-D071-8641-A846-7B100AB85A7E}"/>
          </ac:spMkLst>
        </pc:spChg>
        <pc:spChg chg="add mod">
          <ac:chgData name="Bachmann, Hannah Ruth" userId="e7c09bfb-72c2-42e5-912c-bd6874d853db" providerId="ADAL" clId="{8671F228-55A9-4A83-9861-EA82ACAFFCB8}" dt="2021-01-27T11:59:41.729" v="145" actId="1076"/>
          <ac:spMkLst>
            <pc:docMk/>
            <pc:sldMk cId="3062994071" sldId="1405"/>
            <ac:spMk id="9" creationId="{FC2939A1-8B6D-493A-8A13-2839EBFE0585}"/>
          </ac:spMkLst>
        </pc:spChg>
        <pc:spChg chg="add mod">
          <ac:chgData name="Bachmann, Hannah Ruth" userId="e7c09bfb-72c2-42e5-912c-bd6874d853db" providerId="ADAL" clId="{8671F228-55A9-4A83-9861-EA82ACAFFCB8}" dt="2021-01-27T11:53:50.850" v="37" actId="1076"/>
          <ac:spMkLst>
            <pc:docMk/>
            <pc:sldMk cId="3062994071" sldId="1405"/>
            <ac:spMk id="11" creationId="{659D1454-A014-40B2-9BA2-A67E7E7BE9FD}"/>
          </ac:spMkLst>
        </pc:spChg>
        <pc:spChg chg="add del mod">
          <ac:chgData name="Bachmann, Hannah Ruth" userId="e7c09bfb-72c2-42e5-912c-bd6874d853db" providerId="ADAL" clId="{8671F228-55A9-4A83-9861-EA82ACAFFCB8}" dt="2021-02-02T16:37:42.247" v="162" actId="478"/>
          <ac:spMkLst>
            <pc:docMk/>
            <pc:sldMk cId="3062994071" sldId="1405"/>
            <ac:spMk id="12" creationId="{F0C1C516-43B1-4331-AE5E-F4AB637A100C}"/>
          </ac:spMkLst>
        </pc:spChg>
        <pc:spChg chg="add mod">
          <ac:chgData name="Bachmann, Hannah Ruth" userId="e7c09bfb-72c2-42e5-912c-bd6874d853db" providerId="ADAL" clId="{8671F228-55A9-4A83-9861-EA82ACAFFCB8}" dt="2021-01-27T11:58:22.368" v="124"/>
          <ac:spMkLst>
            <pc:docMk/>
            <pc:sldMk cId="3062994071" sldId="1405"/>
            <ac:spMk id="13" creationId="{9FA14655-C9AE-4BF5-A5C0-110895781BEE}"/>
          </ac:spMkLst>
        </pc:spChg>
        <pc:spChg chg="add mod">
          <ac:chgData name="Bachmann, Hannah Ruth" userId="e7c09bfb-72c2-42e5-912c-bd6874d853db" providerId="ADAL" clId="{8671F228-55A9-4A83-9861-EA82ACAFFCB8}" dt="2021-02-02T16:37:42.735" v="163"/>
          <ac:spMkLst>
            <pc:docMk/>
            <pc:sldMk cId="3062994071" sldId="1405"/>
            <ac:spMk id="14" creationId="{2B221695-6911-483D-A4D2-CE9558D8973E}"/>
          </ac:spMkLst>
        </pc:spChg>
      </pc:sldChg>
      <pc:sldChg chg="addSp delSp modSp mod">
        <pc:chgData name="Bachmann, Hannah Ruth" userId="e7c09bfb-72c2-42e5-912c-bd6874d853db" providerId="ADAL" clId="{8671F228-55A9-4A83-9861-EA82ACAFFCB8}" dt="2021-02-02T16:37:48.360" v="167"/>
        <pc:sldMkLst>
          <pc:docMk/>
          <pc:sldMk cId="3024694275" sldId="1406"/>
        </pc:sldMkLst>
        <pc:spChg chg="del">
          <ac:chgData name="Bachmann, Hannah Ruth" userId="e7c09bfb-72c2-42e5-912c-bd6874d853db" providerId="ADAL" clId="{8671F228-55A9-4A83-9861-EA82ACAFFCB8}" dt="2021-01-27T11:57:25.569" v="96" actId="478"/>
          <ac:spMkLst>
            <pc:docMk/>
            <pc:sldMk cId="3024694275" sldId="1406"/>
            <ac:spMk id="5" creationId="{2236A4AC-8ECB-EA46-B855-581DEFA95BE0}"/>
          </ac:spMkLst>
        </pc:spChg>
        <pc:spChg chg="del">
          <ac:chgData name="Bachmann, Hannah Ruth" userId="e7c09bfb-72c2-42e5-912c-bd6874d853db" providerId="ADAL" clId="{8671F228-55A9-4A83-9861-EA82ACAFFCB8}" dt="2021-01-27T11:58:27.419" v="127" actId="478"/>
          <ac:spMkLst>
            <pc:docMk/>
            <pc:sldMk cId="3024694275" sldId="1406"/>
            <ac:spMk id="6" creationId="{421F8C5F-E0FF-1241-91FB-5B62C70C77A2}"/>
          </ac:spMkLst>
        </pc:spChg>
        <pc:spChg chg="add mod">
          <ac:chgData name="Bachmann, Hannah Ruth" userId="e7c09bfb-72c2-42e5-912c-bd6874d853db" providerId="ADAL" clId="{8671F228-55A9-4A83-9861-EA82ACAFFCB8}" dt="2021-01-27T11:54:28.460" v="46" actId="1076"/>
          <ac:spMkLst>
            <pc:docMk/>
            <pc:sldMk cId="3024694275" sldId="1406"/>
            <ac:spMk id="9" creationId="{39E5C1DE-AD0E-49BF-8249-81819B1ADE72}"/>
          </ac:spMkLst>
        </pc:spChg>
        <pc:spChg chg="add mod">
          <ac:chgData name="Bachmann, Hannah Ruth" userId="e7c09bfb-72c2-42e5-912c-bd6874d853db" providerId="ADAL" clId="{8671F228-55A9-4A83-9861-EA82ACAFFCB8}" dt="2021-01-27T11:54:19.519" v="45" actId="1076"/>
          <ac:spMkLst>
            <pc:docMk/>
            <pc:sldMk cId="3024694275" sldId="1406"/>
            <ac:spMk id="11" creationId="{B8D8A482-F416-44CC-9090-37E8A0A350E2}"/>
          </ac:spMkLst>
        </pc:spChg>
        <pc:spChg chg="add del mod">
          <ac:chgData name="Bachmann, Hannah Ruth" userId="e7c09bfb-72c2-42e5-912c-bd6874d853db" providerId="ADAL" clId="{8671F228-55A9-4A83-9861-EA82ACAFFCB8}" dt="2021-02-02T16:37:47.887" v="166" actId="478"/>
          <ac:spMkLst>
            <pc:docMk/>
            <pc:sldMk cId="3024694275" sldId="1406"/>
            <ac:spMk id="12" creationId="{B1312E44-E975-4C4A-86FE-719C81B07478}"/>
          </ac:spMkLst>
        </pc:spChg>
        <pc:spChg chg="add mod">
          <ac:chgData name="Bachmann, Hannah Ruth" userId="e7c09bfb-72c2-42e5-912c-bd6874d853db" providerId="ADAL" clId="{8671F228-55A9-4A83-9861-EA82ACAFFCB8}" dt="2021-01-27T11:58:27.839" v="128"/>
          <ac:spMkLst>
            <pc:docMk/>
            <pc:sldMk cId="3024694275" sldId="1406"/>
            <ac:spMk id="13" creationId="{BACA02AB-FC6B-4CE6-9651-9C0D952FD846}"/>
          </ac:spMkLst>
        </pc:spChg>
        <pc:spChg chg="add mod">
          <ac:chgData name="Bachmann, Hannah Ruth" userId="e7c09bfb-72c2-42e5-912c-bd6874d853db" providerId="ADAL" clId="{8671F228-55A9-4A83-9861-EA82ACAFFCB8}" dt="2021-02-02T16:37:48.360" v="167"/>
          <ac:spMkLst>
            <pc:docMk/>
            <pc:sldMk cId="3024694275" sldId="1406"/>
            <ac:spMk id="14" creationId="{96A9CD5E-0F0E-4F79-B819-2176F27F72F4}"/>
          </ac:spMkLst>
        </pc:spChg>
      </pc:sldChg>
      <pc:sldChg chg="addSp delSp modSp mod">
        <pc:chgData name="Bachmann, Hannah Ruth" userId="e7c09bfb-72c2-42e5-912c-bd6874d853db" providerId="ADAL" clId="{8671F228-55A9-4A83-9861-EA82ACAFFCB8}" dt="2021-02-02T16:37:51.502" v="169"/>
        <pc:sldMkLst>
          <pc:docMk/>
          <pc:sldMk cId="1907679080" sldId="1407"/>
        </pc:sldMkLst>
        <pc:spChg chg="del">
          <ac:chgData name="Bachmann, Hannah Ruth" userId="e7c09bfb-72c2-42e5-912c-bd6874d853db" providerId="ADAL" clId="{8671F228-55A9-4A83-9861-EA82ACAFFCB8}" dt="2021-01-27T11:57:28.699" v="98" actId="478"/>
          <ac:spMkLst>
            <pc:docMk/>
            <pc:sldMk cId="1907679080" sldId="1407"/>
            <ac:spMk id="5" creationId="{093D37FA-8BCA-9047-A233-E07201F44894}"/>
          </ac:spMkLst>
        </pc:spChg>
        <pc:spChg chg="del">
          <ac:chgData name="Bachmann, Hannah Ruth" userId="e7c09bfb-72c2-42e5-912c-bd6874d853db" providerId="ADAL" clId="{8671F228-55A9-4A83-9861-EA82ACAFFCB8}" dt="2021-01-27T11:58:30.309" v="129" actId="478"/>
          <ac:spMkLst>
            <pc:docMk/>
            <pc:sldMk cId="1907679080" sldId="1407"/>
            <ac:spMk id="6" creationId="{2843E2D9-C967-804D-9687-18B52B40D121}"/>
          </ac:spMkLst>
        </pc:spChg>
        <pc:spChg chg="add mod">
          <ac:chgData name="Bachmann, Hannah Ruth" userId="e7c09bfb-72c2-42e5-912c-bd6874d853db" providerId="ADAL" clId="{8671F228-55A9-4A83-9861-EA82ACAFFCB8}" dt="2021-01-27T11:54:43.969" v="51" actId="1076"/>
          <ac:spMkLst>
            <pc:docMk/>
            <pc:sldMk cId="1907679080" sldId="1407"/>
            <ac:spMk id="9" creationId="{81DBFC30-2872-4DA5-B9AD-322758918631}"/>
          </ac:spMkLst>
        </pc:spChg>
        <pc:spChg chg="add mod">
          <ac:chgData name="Bachmann, Hannah Ruth" userId="e7c09bfb-72c2-42e5-912c-bd6874d853db" providerId="ADAL" clId="{8671F228-55A9-4A83-9861-EA82ACAFFCB8}" dt="2021-01-27T11:54:33.399" v="49" actId="1076"/>
          <ac:spMkLst>
            <pc:docMk/>
            <pc:sldMk cId="1907679080" sldId="1407"/>
            <ac:spMk id="11" creationId="{883E1586-EBD7-4646-B9E4-1CD43A24E8D9}"/>
          </ac:spMkLst>
        </pc:spChg>
        <pc:spChg chg="add del mod">
          <ac:chgData name="Bachmann, Hannah Ruth" userId="e7c09bfb-72c2-42e5-912c-bd6874d853db" providerId="ADAL" clId="{8671F228-55A9-4A83-9861-EA82ACAFFCB8}" dt="2021-02-02T16:37:50.714" v="168" actId="478"/>
          <ac:spMkLst>
            <pc:docMk/>
            <pc:sldMk cId="1907679080" sldId="1407"/>
            <ac:spMk id="12" creationId="{D63B2465-9D07-4734-816A-247B579012D3}"/>
          </ac:spMkLst>
        </pc:spChg>
        <pc:spChg chg="add mod">
          <ac:chgData name="Bachmann, Hannah Ruth" userId="e7c09bfb-72c2-42e5-912c-bd6874d853db" providerId="ADAL" clId="{8671F228-55A9-4A83-9861-EA82ACAFFCB8}" dt="2021-01-27T11:58:30.727" v="130"/>
          <ac:spMkLst>
            <pc:docMk/>
            <pc:sldMk cId="1907679080" sldId="1407"/>
            <ac:spMk id="13" creationId="{CBE0504F-868E-445A-9E78-649BEC747C01}"/>
          </ac:spMkLst>
        </pc:spChg>
        <pc:spChg chg="add mod">
          <ac:chgData name="Bachmann, Hannah Ruth" userId="e7c09bfb-72c2-42e5-912c-bd6874d853db" providerId="ADAL" clId="{8671F228-55A9-4A83-9861-EA82ACAFFCB8}" dt="2021-02-02T16:37:51.502" v="169"/>
          <ac:spMkLst>
            <pc:docMk/>
            <pc:sldMk cId="1907679080" sldId="1407"/>
            <ac:spMk id="14" creationId="{C88CA706-11E4-4333-AE70-CA2142E559A8}"/>
          </ac:spMkLst>
        </pc:spChg>
      </pc:sldChg>
      <pc:sldChg chg="addSp delSp modSp mod">
        <pc:chgData name="Bachmann, Hannah Ruth" userId="e7c09bfb-72c2-42e5-912c-bd6874d853db" providerId="ADAL" clId="{8671F228-55A9-4A83-9861-EA82ACAFFCB8}" dt="2021-02-02T16:38:04.037" v="171"/>
        <pc:sldMkLst>
          <pc:docMk/>
          <pc:sldMk cId="1607593838" sldId="1408"/>
        </pc:sldMkLst>
        <pc:spChg chg="del">
          <ac:chgData name="Bachmann, Hannah Ruth" userId="e7c09bfb-72c2-42e5-912c-bd6874d853db" providerId="ADAL" clId="{8671F228-55A9-4A83-9861-EA82ACAFFCB8}" dt="2021-01-27T11:57:31.876" v="100" actId="478"/>
          <ac:spMkLst>
            <pc:docMk/>
            <pc:sldMk cId="1607593838" sldId="1408"/>
            <ac:spMk id="5" creationId="{FAA304D1-AC39-184F-9D8E-FF81605EF409}"/>
          </ac:spMkLst>
        </pc:spChg>
        <pc:spChg chg="del">
          <ac:chgData name="Bachmann, Hannah Ruth" userId="e7c09bfb-72c2-42e5-912c-bd6874d853db" providerId="ADAL" clId="{8671F228-55A9-4A83-9861-EA82ACAFFCB8}" dt="2021-01-27T11:58:35.131" v="131" actId="478"/>
          <ac:spMkLst>
            <pc:docMk/>
            <pc:sldMk cId="1607593838" sldId="1408"/>
            <ac:spMk id="6" creationId="{19D0209D-F257-414B-9A82-21FC023996F8}"/>
          </ac:spMkLst>
        </pc:spChg>
        <pc:spChg chg="add mod">
          <ac:chgData name="Bachmann, Hannah Ruth" userId="e7c09bfb-72c2-42e5-912c-bd6874d853db" providerId="ADAL" clId="{8671F228-55A9-4A83-9861-EA82ACAFFCB8}" dt="2021-01-27T11:54:55.970" v="55" actId="1076"/>
          <ac:spMkLst>
            <pc:docMk/>
            <pc:sldMk cId="1607593838" sldId="1408"/>
            <ac:spMk id="9" creationId="{B39B2E85-7C02-4554-8939-BF1F404DD71D}"/>
          </ac:spMkLst>
        </pc:spChg>
        <pc:spChg chg="add mod">
          <ac:chgData name="Bachmann, Hannah Ruth" userId="e7c09bfb-72c2-42e5-912c-bd6874d853db" providerId="ADAL" clId="{8671F228-55A9-4A83-9861-EA82ACAFFCB8}" dt="2021-01-27T11:54:50.710" v="54" actId="1076"/>
          <ac:spMkLst>
            <pc:docMk/>
            <pc:sldMk cId="1607593838" sldId="1408"/>
            <ac:spMk id="11" creationId="{713D4009-22C6-45F5-95E4-99541A32FBF4}"/>
          </ac:spMkLst>
        </pc:spChg>
        <pc:spChg chg="add del mod">
          <ac:chgData name="Bachmann, Hannah Ruth" userId="e7c09bfb-72c2-42e5-912c-bd6874d853db" providerId="ADAL" clId="{8671F228-55A9-4A83-9861-EA82ACAFFCB8}" dt="2021-02-02T16:38:03.505" v="170" actId="478"/>
          <ac:spMkLst>
            <pc:docMk/>
            <pc:sldMk cId="1607593838" sldId="1408"/>
            <ac:spMk id="12" creationId="{23C5E829-8A82-4850-B234-027E9ED94436}"/>
          </ac:spMkLst>
        </pc:spChg>
        <pc:spChg chg="add mod">
          <ac:chgData name="Bachmann, Hannah Ruth" userId="e7c09bfb-72c2-42e5-912c-bd6874d853db" providerId="ADAL" clId="{8671F228-55A9-4A83-9861-EA82ACAFFCB8}" dt="2021-01-27T11:58:35.514" v="132"/>
          <ac:spMkLst>
            <pc:docMk/>
            <pc:sldMk cId="1607593838" sldId="1408"/>
            <ac:spMk id="13" creationId="{04622B51-304F-4E7E-89DE-D178B9F6EA2C}"/>
          </ac:spMkLst>
        </pc:spChg>
        <pc:spChg chg="add mod">
          <ac:chgData name="Bachmann, Hannah Ruth" userId="e7c09bfb-72c2-42e5-912c-bd6874d853db" providerId="ADAL" clId="{8671F228-55A9-4A83-9861-EA82ACAFFCB8}" dt="2021-02-02T16:38:04.037" v="171"/>
          <ac:spMkLst>
            <pc:docMk/>
            <pc:sldMk cId="1607593838" sldId="1408"/>
            <ac:spMk id="14" creationId="{DF965CF5-8A8E-4983-9A03-DF2281B04119}"/>
          </ac:spMkLst>
        </pc:spChg>
      </pc:sldChg>
      <pc:sldChg chg="addSp delSp modSp mod">
        <pc:chgData name="Bachmann, Hannah Ruth" userId="e7c09bfb-72c2-42e5-912c-bd6874d853db" providerId="ADAL" clId="{8671F228-55A9-4A83-9861-EA82ACAFFCB8}" dt="2021-02-02T16:38:46.948" v="194" actId="20577"/>
        <pc:sldMkLst>
          <pc:docMk/>
          <pc:sldMk cId="1699009525" sldId="1409"/>
        </pc:sldMkLst>
        <pc:spChg chg="del">
          <ac:chgData name="Bachmann, Hannah Ruth" userId="e7c09bfb-72c2-42e5-912c-bd6874d853db" providerId="ADAL" clId="{8671F228-55A9-4A83-9861-EA82ACAFFCB8}" dt="2021-01-27T11:57:39.578" v="104" actId="478"/>
          <ac:spMkLst>
            <pc:docMk/>
            <pc:sldMk cId="1699009525" sldId="1409"/>
            <ac:spMk id="5" creationId="{68B4BA5E-CA45-B348-B6CB-67FD7EBDDBAE}"/>
          </ac:spMkLst>
        </pc:spChg>
        <pc:spChg chg="del">
          <ac:chgData name="Bachmann, Hannah Ruth" userId="e7c09bfb-72c2-42e5-912c-bd6874d853db" providerId="ADAL" clId="{8671F228-55A9-4A83-9861-EA82ACAFFCB8}" dt="2021-01-27T11:58:43.009" v="135" actId="478"/>
          <ac:spMkLst>
            <pc:docMk/>
            <pc:sldMk cId="1699009525" sldId="1409"/>
            <ac:spMk id="6" creationId="{765C997F-FCFD-3645-9A94-2C11A9A4C403}"/>
          </ac:spMkLst>
        </pc:spChg>
        <pc:spChg chg="mod">
          <ac:chgData name="Bachmann, Hannah Ruth" userId="e7c09bfb-72c2-42e5-912c-bd6874d853db" providerId="ADAL" clId="{8671F228-55A9-4A83-9861-EA82ACAFFCB8}" dt="2021-02-02T16:38:46.948" v="194" actId="20577"/>
          <ac:spMkLst>
            <pc:docMk/>
            <pc:sldMk cId="1699009525" sldId="1409"/>
            <ac:spMk id="14" creationId="{34C6BAEE-9975-4D70-8655-ABD8AE2E2B27}"/>
          </ac:spMkLst>
        </pc:spChg>
        <pc:spChg chg="add del mod">
          <ac:chgData name="Bachmann, Hannah Ruth" userId="e7c09bfb-72c2-42e5-912c-bd6874d853db" providerId="ADAL" clId="{8671F228-55A9-4A83-9861-EA82ACAFFCB8}" dt="2021-02-02T16:38:13.352" v="174" actId="478"/>
          <ac:spMkLst>
            <pc:docMk/>
            <pc:sldMk cId="1699009525" sldId="1409"/>
            <ac:spMk id="18" creationId="{B4C690FE-0502-41B4-A4C3-4ACBA0706332}"/>
          </ac:spMkLst>
        </pc:spChg>
        <pc:spChg chg="add mod">
          <ac:chgData name="Bachmann, Hannah Ruth" userId="e7c09bfb-72c2-42e5-912c-bd6874d853db" providerId="ADAL" clId="{8671F228-55A9-4A83-9861-EA82ACAFFCB8}" dt="2021-01-27T11:58:43.269" v="136"/>
          <ac:spMkLst>
            <pc:docMk/>
            <pc:sldMk cId="1699009525" sldId="1409"/>
            <ac:spMk id="19" creationId="{1042791B-9BF7-4334-BC30-E6C88AD7AC84}"/>
          </ac:spMkLst>
        </pc:spChg>
        <pc:spChg chg="add mod">
          <ac:chgData name="Bachmann, Hannah Ruth" userId="e7c09bfb-72c2-42e5-912c-bd6874d853db" providerId="ADAL" clId="{8671F228-55A9-4A83-9861-EA82ACAFFCB8}" dt="2021-02-02T16:38:13.654" v="175"/>
          <ac:spMkLst>
            <pc:docMk/>
            <pc:sldMk cId="1699009525" sldId="1409"/>
            <ac:spMk id="20" creationId="{14DC8494-F902-4990-8E7B-4ADC92A47138}"/>
          </ac:spMkLst>
        </pc:spChg>
      </pc:sldChg>
      <pc:sldChg chg="addSp delSp modSp mod">
        <pc:chgData name="Bachmann, Hannah Ruth" userId="e7c09bfb-72c2-42e5-912c-bd6874d853db" providerId="ADAL" clId="{8671F228-55A9-4A83-9861-EA82ACAFFCB8}" dt="2021-02-02T16:38:43.855" v="192" actId="20577"/>
        <pc:sldMkLst>
          <pc:docMk/>
          <pc:sldMk cId="2870696892" sldId="1410"/>
        </pc:sldMkLst>
        <pc:spChg chg="mod">
          <ac:chgData name="Bachmann, Hannah Ruth" userId="e7c09bfb-72c2-42e5-912c-bd6874d853db" providerId="ADAL" clId="{8671F228-55A9-4A83-9861-EA82ACAFFCB8}" dt="2021-02-02T16:38:43.855" v="192" actId="20577"/>
          <ac:spMkLst>
            <pc:docMk/>
            <pc:sldMk cId="2870696892" sldId="1410"/>
            <ac:spMk id="4" creationId="{21749314-D977-A941-8094-AAEC98E128B5}"/>
          </ac:spMkLst>
        </pc:spChg>
        <pc:spChg chg="del">
          <ac:chgData name="Bachmann, Hannah Ruth" userId="e7c09bfb-72c2-42e5-912c-bd6874d853db" providerId="ADAL" clId="{8671F228-55A9-4A83-9861-EA82ACAFFCB8}" dt="2021-01-27T11:57:42.639" v="106" actId="478"/>
          <ac:spMkLst>
            <pc:docMk/>
            <pc:sldMk cId="2870696892" sldId="1410"/>
            <ac:spMk id="5" creationId="{AFA66A73-E267-D345-8C6B-A88C55E806A0}"/>
          </ac:spMkLst>
        </pc:spChg>
        <pc:spChg chg="del">
          <ac:chgData name="Bachmann, Hannah Ruth" userId="e7c09bfb-72c2-42e5-912c-bd6874d853db" providerId="ADAL" clId="{8671F228-55A9-4A83-9861-EA82ACAFFCB8}" dt="2021-01-27T11:58:45.800" v="137" actId="478"/>
          <ac:spMkLst>
            <pc:docMk/>
            <pc:sldMk cId="2870696892" sldId="1410"/>
            <ac:spMk id="6" creationId="{B72A01A8-39B5-6341-8B16-60EDA8742E2E}"/>
          </ac:spMkLst>
        </pc:spChg>
        <pc:spChg chg="add del mod">
          <ac:chgData name="Bachmann, Hannah Ruth" userId="e7c09bfb-72c2-42e5-912c-bd6874d853db" providerId="ADAL" clId="{8671F228-55A9-4A83-9861-EA82ACAFFCB8}" dt="2021-02-02T16:38:16.020" v="176" actId="478"/>
          <ac:spMkLst>
            <pc:docMk/>
            <pc:sldMk cId="2870696892" sldId="1410"/>
            <ac:spMk id="16" creationId="{FC7B1EC2-534D-4B0D-9A93-7A4616699CFE}"/>
          </ac:spMkLst>
        </pc:spChg>
        <pc:spChg chg="add mod">
          <ac:chgData name="Bachmann, Hannah Ruth" userId="e7c09bfb-72c2-42e5-912c-bd6874d853db" providerId="ADAL" clId="{8671F228-55A9-4A83-9861-EA82ACAFFCB8}" dt="2021-01-27T11:58:46.087" v="138"/>
          <ac:spMkLst>
            <pc:docMk/>
            <pc:sldMk cId="2870696892" sldId="1410"/>
            <ac:spMk id="17" creationId="{2E8156BB-D488-4E0D-BC9F-C3DD8BEE9C08}"/>
          </ac:spMkLst>
        </pc:spChg>
        <pc:spChg chg="add mod">
          <ac:chgData name="Bachmann, Hannah Ruth" userId="e7c09bfb-72c2-42e5-912c-bd6874d853db" providerId="ADAL" clId="{8671F228-55A9-4A83-9861-EA82ACAFFCB8}" dt="2021-02-02T16:38:16.349" v="177"/>
          <ac:spMkLst>
            <pc:docMk/>
            <pc:sldMk cId="2870696892" sldId="1410"/>
            <ac:spMk id="18" creationId="{37CFD7DE-CC09-4394-827C-9E39C39EA94B}"/>
          </ac:spMkLst>
        </pc:spChg>
      </pc:sldChg>
      <pc:sldChg chg="addSp delSp modSp mod">
        <pc:chgData name="Bachmann, Hannah Ruth" userId="e7c09bfb-72c2-42e5-912c-bd6874d853db" providerId="ADAL" clId="{8671F228-55A9-4A83-9861-EA82ACAFFCB8}" dt="2021-02-02T16:38:23.908" v="183"/>
        <pc:sldMkLst>
          <pc:docMk/>
          <pc:sldMk cId="3643988868" sldId="1411"/>
        </pc:sldMkLst>
        <pc:spChg chg="del">
          <ac:chgData name="Bachmann, Hannah Ruth" userId="e7c09bfb-72c2-42e5-912c-bd6874d853db" providerId="ADAL" clId="{8671F228-55A9-4A83-9861-EA82ACAFFCB8}" dt="2021-01-27T11:55:42.339" v="62" actId="478"/>
          <ac:spMkLst>
            <pc:docMk/>
            <pc:sldMk cId="3643988868" sldId="1411"/>
            <ac:spMk id="2" creationId="{798CCB75-417E-4DA5-8FC0-56DF7EF1C9C0}"/>
          </ac:spMkLst>
        </pc:spChg>
        <pc:spChg chg="del">
          <ac:chgData name="Bachmann, Hannah Ruth" userId="e7c09bfb-72c2-42e5-912c-bd6874d853db" providerId="ADAL" clId="{8671F228-55A9-4A83-9861-EA82ACAFFCB8}" dt="2021-01-27T11:55:44.149" v="63" actId="478"/>
          <ac:spMkLst>
            <pc:docMk/>
            <pc:sldMk cId="3643988868" sldId="1411"/>
            <ac:spMk id="3" creationId="{DCD17C1A-2019-4E9E-B775-B38B8FCC91D8}"/>
          </ac:spMkLst>
        </pc:spChg>
        <pc:spChg chg="del">
          <ac:chgData name="Bachmann, Hannah Ruth" userId="e7c09bfb-72c2-42e5-912c-bd6874d853db" providerId="ADAL" clId="{8671F228-55A9-4A83-9861-EA82ACAFFCB8}" dt="2021-01-27T11:55:45.179" v="64" actId="478"/>
          <ac:spMkLst>
            <pc:docMk/>
            <pc:sldMk cId="3643988868" sldId="1411"/>
            <ac:spMk id="4" creationId="{0ED3D351-CD03-43EF-B604-ED1758553354}"/>
          </ac:spMkLst>
        </pc:spChg>
        <pc:spChg chg="add mod">
          <ac:chgData name="Bachmann, Hannah Ruth" userId="e7c09bfb-72c2-42e5-912c-bd6874d853db" providerId="ADAL" clId="{8671F228-55A9-4A83-9861-EA82ACAFFCB8}" dt="2021-02-02T16:38:23.908" v="183"/>
          <ac:spMkLst>
            <pc:docMk/>
            <pc:sldMk cId="3643988868" sldId="1411"/>
            <ac:spMk id="5" creationId="{084C69D9-E309-445C-80FC-D0801F8E4BA1}"/>
          </ac:spMkLst>
        </pc:spChg>
        <pc:spChg chg="del">
          <ac:chgData name="Bachmann, Hannah Ruth" userId="e7c09bfb-72c2-42e5-912c-bd6874d853db" providerId="ADAL" clId="{8671F228-55A9-4A83-9861-EA82ACAFFCB8}" dt="2021-01-27T11:57:53.239" v="112" actId="478"/>
          <ac:spMkLst>
            <pc:docMk/>
            <pc:sldMk cId="3643988868" sldId="1411"/>
            <ac:spMk id="5" creationId="{91247E87-D5EE-460E-987A-2BEE0E44E855}"/>
          </ac:spMkLst>
        </pc:spChg>
        <pc:spChg chg="del">
          <ac:chgData name="Bachmann, Hannah Ruth" userId="e7c09bfb-72c2-42e5-912c-bd6874d853db" providerId="ADAL" clId="{8671F228-55A9-4A83-9861-EA82ACAFFCB8}" dt="2021-01-27T11:58:56.689" v="143" actId="478"/>
          <ac:spMkLst>
            <pc:docMk/>
            <pc:sldMk cId="3643988868" sldId="1411"/>
            <ac:spMk id="6" creationId="{4222EFFA-D623-434F-9FCC-B7C39E9F1257}"/>
          </ac:spMkLst>
        </pc:spChg>
        <pc:spChg chg="add del mod">
          <ac:chgData name="Bachmann, Hannah Ruth" userId="e7c09bfb-72c2-42e5-912c-bd6874d853db" providerId="ADAL" clId="{8671F228-55A9-4A83-9861-EA82ACAFFCB8}" dt="2021-02-02T16:38:23.610" v="182" actId="478"/>
          <ac:spMkLst>
            <pc:docMk/>
            <pc:sldMk cId="3643988868" sldId="1411"/>
            <ac:spMk id="8" creationId="{EF44D351-EA34-4079-8933-BF0F44E6DFF5}"/>
          </ac:spMkLst>
        </pc:spChg>
        <pc:spChg chg="add mod">
          <ac:chgData name="Bachmann, Hannah Ruth" userId="e7c09bfb-72c2-42e5-912c-bd6874d853db" providerId="ADAL" clId="{8671F228-55A9-4A83-9861-EA82ACAFFCB8}" dt="2021-01-27T11:58:57.039" v="144"/>
          <ac:spMkLst>
            <pc:docMk/>
            <pc:sldMk cId="3643988868" sldId="1411"/>
            <ac:spMk id="9" creationId="{14D52FAA-F3D1-454E-A185-3E512B22EA7C}"/>
          </ac:spMkLst>
        </pc:spChg>
        <pc:picChg chg="mod">
          <ac:chgData name="Bachmann, Hannah Ruth" userId="e7c09bfb-72c2-42e5-912c-bd6874d853db" providerId="ADAL" clId="{8671F228-55A9-4A83-9861-EA82ACAFFCB8}" dt="2021-01-27T11:56:41.729" v="85" actId="1076"/>
          <ac:picMkLst>
            <pc:docMk/>
            <pc:sldMk cId="3643988868" sldId="1411"/>
            <ac:picMk id="2050" creationId="{0A18FD08-256F-4E76-957F-CB7826442D67}"/>
          </ac:picMkLst>
        </pc:picChg>
      </pc:sldChg>
      <pc:sldChg chg="addSp delSp modSp new mod">
        <pc:chgData name="Bachmann, Hannah Ruth" userId="e7c09bfb-72c2-42e5-912c-bd6874d853db" providerId="ADAL" clId="{8671F228-55A9-4A83-9861-EA82ACAFFCB8}" dt="2021-02-02T16:38:21.431" v="181"/>
        <pc:sldMkLst>
          <pc:docMk/>
          <pc:sldMk cId="2299224740" sldId="1412"/>
        </pc:sldMkLst>
        <pc:spChg chg="mod">
          <ac:chgData name="Bachmann, Hannah Ruth" userId="e7c09bfb-72c2-42e5-912c-bd6874d853db" providerId="ADAL" clId="{8671F228-55A9-4A83-9861-EA82ACAFFCB8}" dt="2021-01-27T11:56:04.920" v="76" actId="20577"/>
          <ac:spMkLst>
            <pc:docMk/>
            <pc:sldMk cId="2299224740" sldId="1412"/>
            <ac:spMk id="2" creationId="{76660AFF-99A9-4260-B329-8AEBE68DCCEA}"/>
          </ac:spMkLst>
        </pc:spChg>
        <pc:spChg chg="del mod">
          <ac:chgData name="Bachmann, Hannah Ruth" userId="e7c09bfb-72c2-42e5-912c-bd6874d853db" providerId="ADAL" clId="{8671F228-55A9-4A83-9861-EA82ACAFFCB8}" dt="2021-01-27T11:56:10.119" v="79"/>
          <ac:spMkLst>
            <pc:docMk/>
            <pc:sldMk cId="2299224740" sldId="1412"/>
            <ac:spMk id="3" creationId="{CB3A025C-DBCE-40D7-A04C-AF2F04798343}"/>
          </ac:spMkLst>
        </pc:spChg>
        <pc:spChg chg="del">
          <ac:chgData name="Bachmann, Hannah Ruth" userId="e7c09bfb-72c2-42e5-912c-bd6874d853db" providerId="ADAL" clId="{8671F228-55A9-4A83-9861-EA82ACAFFCB8}" dt="2021-01-27T11:56:06.779" v="77" actId="478"/>
          <ac:spMkLst>
            <pc:docMk/>
            <pc:sldMk cId="2299224740" sldId="1412"/>
            <ac:spMk id="4" creationId="{84640E6A-2F11-4414-B1CD-AD45AD548909}"/>
          </ac:spMkLst>
        </pc:spChg>
        <pc:spChg chg="del">
          <ac:chgData name="Bachmann, Hannah Ruth" userId="e7c09bfb-72c2-42e5-912c-bd6874d853db" providerId="ADAL" clId="{8671F228-55A9-4A83-9861-EA82ACAFFCB8}" dt="2021-01-27T11:57:49.259" v="110" actId="478"/>
          <ac:spMkLst>
            <pc:docMk/>
            <pc:sldMk cId="2299224740" sldId="1412"/>
            <ac:spMk id="5" creationId="{38088381-DE55-4627-97A2-4D84A6F64902}"/>
          </ac:spMkLst>
        </pc:spChg>
        <pc:spChg chg="del">
          <ac:chgData name="Bachmann, Hannah Ruth" userId="e7c09bfb-72c2-42e5-912c-bd6874d853db" providerId="ADAL" clId="{8671F228-55A9-4A83-9861-EA82ACAFFCB8}" dt="2021-01-27T11:58:51.254" v="141" actId="478"/>
          <ac:spMkLst>
            <pc:docMk/>
            <pc:sldMk cId="2299224740" sldId="1412"/>
            <ac:spMk id="6" creationId="{A85A9356-CC6C-43E1-8581-2163307C8783}"/>
          </ac:spMkLst>
        </pc:spChg>
        <pc:spChg chg="add mod">
          <ac:chgData name="Bachmann, Hannah Ruth" userId="e7c09bfb-72c2-42e5-912c-bd6874d853db" providerId="ADAL" clId="{8671F228-55A9-4A83-9861-EA82ACAFFCB8}" dt="2021-02-02T16:38:21.431" v="181"/>
          <ac:spMkLst>
            <pc:docMk/>
            <pc:sldMk cId="2299224740" sldId="1412"/>
            <ac:spMk id="6" creationId="{FAADA23A-05FA-4D4F-8996-AA053660FA95}"/>
          </ac:spMkLst>
        </pc:spChg>
        <pc:spChg chg="add del mod">
          <ac:chgData name="Bachmann, Hannah Ruth" userId="e7c09bfb-72c2-42e5-912c-bd6874d853db" providerId="ADAL" clId="{8671F228-55A9-4A83-9861-EA82ACAFFCB8}" dt="2021-02-02T16:38:21.134" v="180" actId="478"/>
          <ac:spMkLst>
            <pc:docMk/>
            <pc:sldMk cId="2299224740" sldId="1412"/>
            <ac:spMk id="8" creationId="{5BC91185-ADFC-4BB3-94DB-CE8BEBC6E6D0}"/>
          </ac:spMkLst>
        </pc:spChg>
        <pc:spChg chg="add mod">
          <ac:chgData name="Bachmann, Hannah Ruth" userId="e7c09bfb-72c2-42e5-912c-bd6874d853db" providerId="ADAL" clId="{8671F228-55A9-4A83-9861-EA82ACAFFCB8}" dt="2021-01-27T11:58:51.544" v="142"/>
          <ac:spMkLst>
            <pc:docMk/>
            <pc:sldMk cId="2299224740" sldId="1412"/>
            <ac:spMk id="9" creationId="{4A6BC5D1-E5D7-461E-91D2-9BA7283EEF5F}"/>
          </ac:spMkLst>
        </pc:spChg>
        <pc:picChg chg="add mod">
          <ac:chgData name="Bachmann, Hannah Ruth" userId="e7c09bfb-72c2-42e5-912c-bd6874d853db" providerId="ADAL" clId="{8671F228-55A9-4A83-9861-EA82ACAFFCB8}" dt="2021-01-27T11:56:34.149" v="84" actId="1076"/>
          <ac:picMkLst>
            <pc:docMk/>
            <pc:sldMk cId="2299224740" sldId="1412"/>
            <ac:picMk id="7" creationId="{0866BEE3-E829-4B53-BA36-C8690F375760}"/>
          </ac:picMkLst>
        </pc:picChg>
      </pc:sldChg>
    </pc:docChg>
  </pc:docChgLst>
  <pc:docChgLst>
    <pc:chgData name="Bachmann, Hannah Ruth" userId="S::habachma@uni-mainz.de::e7c09bfb-72c2-42e5-912c-bd6874d853db" providerId="AD" clId="Web-{F2F1A5AC-992E-209C-A468-A4550E70F135}"/>
    <pc:docChg chg="modSld">
      <pc:chgData name="Bachmann, Hannah Ruth" userId="S::habachma@uni-mainz.de::e7c09bfb-72c2-42e5-912c-bd6874d853db" providerId="AD" clId="Web-{F2F1A5AC-992E-209C-A468-A4550E70F135}" dt="2021-02-16T09:08:22.981" v="66" actId="20577"/>
      <pc:docMkLst>
        <pc:docMk/>
      </pc:docMkLst>
      <pc:sldChg chg="modSp">
        <pc:chgData name="Bachmann, Hannah Ruth" userId="S::habachma@uni-mainz.de::e7c09bfb-72c2-42e5-912c-bd6874d853db" providerId="AD" clId="Web-{F2F1A5AC-992E-209C-A468-A4550E70F135}" dt="2021-02-16T09:05:09.367" v="38" actId="20577"/>
        <pc:sldMkLst>
          <pc:docMk/>
          <pc:sldMk cId="1899391020" sldId="1398"/>
        </pc:sldMkLst>
        <pc:spChg chg="mod">
          <ac:chgData name="Bachmann, Hannah Ruth" userId="S::habachma@uni-mainz.de::e7c09bfb-72c2-42e5-912c-bd6874d853db" providerId="AD" clId="Web-{F2F1A5AC-992E-209C-A468-A4550E70F135}" dt="2021-02-16T09:03:10.631" v="20" actId="20577"/>
          <ac:spMkLst>
            <pc:docMk/>
            <pc:sldMk cId="1899391020" sldId="1398"/>
            <ac:spMk id="2" creationId="{AC284810-2428-466D-B869-22185656E3A7}"/>
          </ac:spMkLst>
        </pc:spChg>
        <pc:spChg chg="mod">
          <ac:chgData name="Bachmann, Hannah Ruth" userId="S::habachma@uni-mainz.de::e7c09bfb-72c2-42e5-912c-bd6874d853db" providerId="AD" clId="Web-{F2F1A5AC-992E-209C-A468-A4550E70F135}" dt="2021-02-16T09:05:09.367" v="38" actId="20577"/>
          <ac:spMkLst>
            <pc:docMk/>
            <pc:sldMk cId="1899391020" sldId="1398"/>
            <ac:spMk id="12" creationId="{68A12010-6D41-411C-93B2-4E46D5E8882B}"/>
          </ac:spMkLst>
        </pc:spChg>
      </pc:sldChg>
      <pc:sldChg chg="modSp">
        <pc:chgData name="Bachmann, Hannah Ruth" userId="S::habachma@uni-mainz.de::e7c09bfb-72c2-42e5-912c-bd6874d853db" providerId="AD" clId="Web-{F2F1A5AC-992E-209C-A468-A4550E70F135}" dt="2021-02-16T09:08:22.981" v="66" actId="20577"/>
        <pc:sldMkLst>
          <pc:docMk/>
          <pc:sldMk cId="2461512244" sldId="1401"/>
        </pc:sldMkLst>
        <pc:spChg chg="mod">
          <ac:chgData name="Bachmann, Hannah Ruth" userId="S::habachma@uni-mainz.de::e7c09bfb-72c2-42e5-912c-bd6874d853db" providerId="AD" clId="Web-{F2F1A5AC-992E-209C-A468-A4550E70F135}" dt="2021-02-16T09:08:22.981" v="66" actId="20577"/>
          <ac:spMkLst>
            <pc:docMk/>
            <pc:sldMk cId="2461512244" sldId="1401"/>
            <ac:spMk id="2" creationId="{AC284810-2428-466D-B869-22185656E3A7}"/>
          </ac:spMkLst>
        </pc:spChg>
        <pc:spChg chg="mod">
          <ac:chgData name="Bachmann, Hannah Ruth" userId="S::habachma@uni-mainz.de::e7c09bfb-72c2-42e5-912c-bd6874d853db" providerId="AD" clId="Web-{F2F1A5AC-992E-209C-A468-A4550E70F135}" dt="2021-02-16T09:02:38.208" v="8" actId="20577"/>
          <ac:spMkLst>
            <pc:docMk/>
            <pc:sldMk cId="2461512244" sldId="1401"/>
            <ac:spMk id="12" creationId="{68A12010-6D41-411C-93B2-4E46D5E8882B}"/>
          </ac:spMkLst>
        </pc:spChg>
      </pc:sldChg>
      <pc:sldChg chg="modSp">
        <pc:chgData name="Bachmann, Hannah Ruth" userId="S::habachma@uni-mainz.de::e7c09bfb-72c2-42e5-912c-bd6874d853db" providerId="AD" clId="Web-{F2F1A5AC-992E-209C-A468-A4550E70F135}" dt="2021-02-16T09:05:40.196" v="40" actId="20577"/>
        <pc:sldMkLst>
          <pc:docMk/>
          <pc:sldMk cId="2435517337" sldId="1402"/>
        </pc:sldMkLst>
        <pc:spChg chg="mod">
          <ac:chgData name="Bachmann, Hannah Ruth" userId="S::habachma@uni-mainz.de::e7c09bfb-72c2-42e5-912c-bd6874d853db" providerId="AD" clId="Web-{F2F1A5AC-992E-209C-A468-A4550E70F135}" dt="2021-02-16T09:05:40.196" v="40" actId="20577"/>
          <ac:spMkLst>
            <pc:docMk/>
            <pc:sldMk cId="2435517337" sldId="1402"/>
            <ac:spMk id="2" creationId="{39F80E5E-41C3-704A-AF82-5BAA7B162F15}"/>
          </ac:spMkLst>
        </pc:spChg>
      </pc:sldChg>
      <pc:sldChg chg="modSp">
        <pc:chgData name="Bachmann, Hannah Ruth" userId="S::habachma@uni-mainz.de::e7c09bfb-72c2-42e5-912c-bd6874d853db" providerId="AD" clId="Web-{F2F1A5AC-992E-209C-A468-A4550E70F135}" dt="2021-02-16T09:05:51.103" v="42" actId="20577"/>
        <pc:sldMkLst>
          <pc:docMk/>
          <pc:sldMk cId="1723180982" sldId="1403"/>
        </pc:sldMkLst>
        <pc:spChg chg="mod">
          <ac:chgData name="Bachmann, Hannah Ruth" userId="S::habachma@uni-mainz.de::e7c09bfb-72c2-42e5-912c-bd6874d853db" providerId="AD" clId="Web-{F2F1A5AC-992E-209C-A468-A4550E70F135}" dt="2021-02-16T09:05:51.103" v="42" actId="20577"/>
          <ac:spMkLst>
            <pc:docMk/>
            <pc:sldMk cId="1723180982" sldId="1403"/>
            <ac:spMk id="2" creationId="{48AEE6F2-3267-AE4C-AF35-E9FF00E44867}"/>
          </ac:spMkLst>
        </pc:spChg>
      </pc:sldChg>
      <pc:sldChg chg="modSp">
        <pc:chgData name="Bachmann, Hannah Ruth" userId="S::habachma@uni-mainz.de::e7c09bfb-72c2-42e5-912c-bd6874d853db" providerId="AD" clId="Web-{F2F1A5AC-992E-209C-A468-A4550E70F135}" dt="2021-02-16T09:06:20.041" v="46" actId="20577"/>
        <pc:sldMkLst>
          <pc:docMk/>
          <pc:sldMk cId="728728744" sldId="1404"/>
        </pc:sldMkLst>
        <pc:spChg chg="mod">
          <ac:chgData name="Bachmann, Hannah Ruth" userId="S::habachma@uni-mainz.de::e7c09bfb-72c2-42e5-912c-bd6874d853db" providerId="AD" clId="Web-{F2F1A5AC-992E-209C-A468-A4550E70F135}" dt="2021-02-16T09:06:20.041" v="46" actId="20577"/>
          <ac:spMkLst>
            <pc:docMk/>
            <pc:sldMk cId="728728744" sldId="1404"/>
            <ac:spMk id="2" creationId="{DD96DAD5-814D-BB4D-B48E-D8568FB3DCEA}"/>
          </ac:spMkLst>
        </pc:spChg>
      </pc:sldChg>
      <pc:sldChg chg="modSp">
        <pc:chgData name="Bachmann, Hannah Ruth" userId="S::habachma@uni-mainz.de::e7c09bfb-72c2-42e5-912c-bd6874d853db" providerId="AD" clId="Web-{F2F1A5AC-992E-209C-A468-A4550E70F135}" dt="2021-02-16T09:06:09.291" v="44" actId="20577"/>
        <pc:sldMkLst>
          <pc:docMk/>
          <pc:sldMk cId="3062994071" sldId="1405"/>
        </pc:sldMkLst>
        <pc:spChg chg="mod">
          <ac:chgData name="Bachmann, Hannah Ruth" userId="S::habachma@uni-mainz.de::e7c09bfb-72c2-42e5-912c-bd6874d853db" providerId="AD" clId="Web-{F2F1A5AC-992E-209C-A468-A4550E70F135}" dt="2021-02-16T09:06:09.291" v="44" actId="20577"/>
          <ac:spMkLst>
            <pc:docMk/>
            <pc:sldMk cId="3062994071" sldId="1405"/>
            <ac:spMk id="2" creationId="{670A4903-B2B6-144A-A0C3-6FA210DDB0AE}"/>
          </ac:spMkLst>
        </pc:spChg>
      </pc:sldChg>
      <pc:sldChg chg="modSp">
        <pc:chgData name="Bachmann, Hannah Ruth" userId="S::habachma@uni-mainz.de::e7c09bfb-72c2-42e5-912c-bd6874d853db" providerId="AD" clId="Web-{F2F1A5AC-992E-209C-A468-A4550E70F135}" dt="2021-02-16T09:06:25.291" v="47" actId="20577"/>
        <pc:sldMkLst>
          <pc:docMk/>
          <pc:sldMk cId="3024694275" sldId="1406"/>
        </pc:sldMkLst>
        <pc:spChg chg="mod">
          <ac:chgData name="Bachmann, Hannah Ruth" userId="S::habachma@uni-mainz.de::e7c09bfb-72c2-42e5-912c-bd6874d853db" providerId="AD" clId="Web-{F2F1A5AC-992E-209C-A468-A4550E70F135}" dt="2021-02-16T09:06:25.291" v="47" actId="20577"/>
          <ac:spMkLst>
            <pc:docMk/>
            <pc:sldMk cId="3024694275" sldId="1406"/>
            <ac:spMk id="2" creationId="{901425C4-DF65-B54D-AEC6-7927BB6DA7AB}"/>
          </ac:spMkLst>
        </pc:spChg>
      </pc:sldChg>
      <pc:sldChg chg="modSp">
        <pc:chgData name="Bachmann, Hannah Ruth" userId="S::habachma@uni-mainz.de::e7c09bfb-72c2-42e5-912c-bd6874d853db" providerId="AD" clId="Web-{F2F1A5AC-992E-209C-A468-A4550E70F135}" dt="2021-02-16T09:06:31.416" v="49" actId="20577"/>
        <pc:sldMkLst>
          <pc:docMk/>
          <pc:sldMk cId="1907679080" sldId="1407"/>
        </pc:sldMkLst>
        <pc:spChg chg="mod">
          <ac:chgData name="Bachmann, Hannah Ruth" userId="S::habachma@uni-mainz.de::e7c09bfb-72c2-42e5-912c-bd6874d853db" providerId="AD" clId="Web-{F2F1A5AC-992E-209C-A468-A4550E70F135}" dt="2021-02-16T09:06:31.416" v="49" actId="20577"/>
          <ac:spMkLst>
            <pc:docMk/>
            <pc:sldMk cId="1907679080" sldId="1407"/>
            <ac:spMk id="2" creationId="{801A3F60-AD9C-A740-B90C-4A4C4BC0AE9E}"/>
          </ac:spMkLst>
        </pc:spChg>
      </pc:sldChg>
      <pc:sldChg chg="modSp">
        <pc:chgData name="Bachmann, Hannah Ruth" userId="S::habachma@uni-mainz.de::e7c09bfb-72c2-42e5-912c-bd6874d853db" providerId="AD" clId="Web-{F2F1A5AC-992E-209C-A468-A4550E70F135}" dt="2021-02-16T09:06:38.151" v="51" actId="20577"/>
        <pc:sldMkLst>
          <pc:docMk/>
          <pc:sldMk cId="1607593838" sldId="1408"/>
        </pc:sldMkLst>
        <pc:spChg chg="mod">
          <ac:chgData name="Bachmann, Hannah Ruth" userId="S::habachma@uni-mainz.de::e7c09bfb-72c2-42e5-912c-bd6874d853db" providerId="AD" clId="Web-{F2F1A5AC-992E-209C-A468-A4550E70F135}" dt="2021-02-16T09:06:38.151" v="51" actId="20577"/>
          <ac:spMkLst>
            <pc:docMk/>
            <pc:sldMk cId="1607593838" sldId="1408"/>
            <ac:spMk id="2" creationId="{11CE750D-984C-6441-8A30-33CF33804CDC}"/>
          </ac:spMkLst>
        </pc:spChg>
      </pc:sldChg>
      <pc:sldChg chg="modSp">
        <pc:chgData name="Bachmann, Hannah Ruth" userId="S::habachma@uni-mainz.de::e7c09bfb-72c2-42e5-912c-bd6874d853db" providerId="AD" clId="Web-{F2F1A5AC-992E-209C-A468-A4550E70F135}" dt="2021-02-16T09:02:56.505" v="12" actId="20577"/>
        <pc:sldMkLst>
          <pc:docMk/>
          <pc:sldMk cId="2870696892" sldId="1410"/>
        </pc:sldMkLst>
        <pc:spChg chg="mod">
          <ac:chgData name="Bachmann, Hannah Ruth" userId="S::habachma@uni-mainz.de::e7c09bfb-72c2-42e5-912c-bd6874d853db" providerId="AD" clId="Web-{F2F1A5AC-992E-209C-A468-A4550E70F135}" dt="2021-02-16T09:02:56.505" v="12" actId="20577"/>
          <ac:spMkLst>
            <pc:docMk/>
            <pc:sldMk cId="2870696892" sldId="1410"/>
            <ac:spMk id="12" creationId="{801E64D1-9626-4FE4-B224-FA2DC0732B23}"/>
          </ac:spMkLst>
        </pc:spChg>
      </pc:sldChg>
    </pc:docChg>
  </pc:docChgLst>
  <pc:docChgLst>
    <pc:chgData name="Bachmann, Hannah Ruth" userId="e7c09bfb-72c2-42e5-912c-bd6874d853db" providerId="ADAL" clId="{43521CD3-E5D0-4878-BC80-3EAAEE9DFF2F}"/>
    <pc:docChg chg="modSld">
      <pc:chgData name="Bachmann, Hannah Ruth" userId="e7c09bfb-72c2-42e5-912c-bd6874d853db" providerId="ADAL" clId="{43521CD3-E5D0-4878-BC80-3EAAEE9DFF2F}" dt="2021-03-03T16:39:48.851" v="34" actId="14100"/>
      <pc:docMkLst>
        <pc:docMk/>
      </pc:docMkLst>
      <pc:sldChg chg="modSp mod">
        <pc:chgData name="Bachmann, Hannah Ruth" userId="e7c09bfb-72c2-42e5-912c-bd6874d853db" providerId="ADAL" clId="{43521CD3-E5D0-4878-BC80-3EAAEE9DFF2F}" dt="2021-03-03T16:38:44.660" v="28" actId="14100"/>
        <pc:sldMkLst>
          <pc:docMk/>
          <pc:sldMk cId="238310380" sldId="1397"/>
        </pc:sldMkLst>
        <pc:cxnChg chg="mod">
          <ac:chgData name="Bachmann, Hannah Ruth" userId="e7c09bfb-72c2-42e5-912c-bd6874d853db" providerId="ADAL" clId="{43521CD3-E5D0-4878-BC80-3EAAEE9DFF2F}" dt="2021-03-03T16:38:32.055" v="26" actId="14100"/>
          <ac:cxnSpMkLst>
            <pc:docMk/>
            <pc:sldMk cId="238310380" sldId="1397"/>
            <ac:cxnSpMk id="20" creationId="{59B06BEB-0A92-D041-80F3-373425031300}"/>
          </ac:cxnSpMkLst>
        </pc:cxnChg>
        <pc:cxnChg chg="mod">
          <ac:chgData name="Bachmann, Hannah Ruth" userId="e7c09bfb-72c2-42e5-912c-bd6874d853db" providerId="ADAL" clId="{43521CD3-E5D0-4878-BC80-3EAAEE9DFF2F}" dt="2021-03-03T16:38:44.660" v="28" actId="14100"/>
          <ac:cxnSpMkLst>
            <pc:docMk/>
            <pc:sldMk cId="238310380" sldId="1397"/>
            <ac:cxnSpMk id="28" creationId="{275F3E2F-FE8F-8B44-B3A5-7926A139730A}"/>
          </ac:cxnSpMkLst>
        </pc:cxnChg>
        <pc:cxnChg chg="mod">
          <ac:chgData name="Bachmann, Hannah Ruth" userId="e7c09bfb-72c2-42e5-912c-bd6874d853db" providerId="ADAL" clId="{43521CD3-E5D0-4878-BC80-3EAAEE9DFF2F}" dt="2021-03-03T16:38:38.380" v="27" actId="14100"/>
          <ac:cxnSpMkLst>
            <pc:docMk/>
            <pc:sldMk cId="238310380" sldId="1397"/>
            <ac:cxnSpMk id="30" creationId="{2EFB62EC-F942-4444-A73F-A4865B3D05A6}"/>
          </ac:cxnSpMkLst>
        </pc:cxnChg>
      </pc:sldChg>
      <pc:sldChg chg="modSp mod">
        <pc:chgData name="Bachmann, Hannah Ruth" userId="e7c09bfb-72c2-42e5-912c-bd6874d853db" providerId="ADAL" clId="{43521CD3-E5D0-4878-BC80-3EAAEE9DFF2F}" dt="2021-03-03T16:39:48.851" v="34" actId="14100"/>
        <pc:sldMkLst>
          <pc:docMk/>
          <pc:sldMk cId="2461512244" sldId="1401"/>
        </pc:sldMkLst>
        <pc:spChg chg="mod">
          <ac:chgData name="Bachmann, Hannah Ruth" userId="e7c09bfb-72c2-42e5-912c-bd6874d853db" providerId="ADAL" clId="{43521CD3-E5D0-4878-BC80-3EAAEE9DFF2F}" dt="2021-03-03T16:37:52.558" v="21" actId="20577"/>
          <ac:spMkLst>
            <pc:docMk/>
            <pc:sldMk cId="2461512244" sldId="1401"/>
            <ac:spMk id="2" creationId="{AC284810-2428-466D-B869-22185656E3A7}"/>
          </ac:spMkLst>
        </pc:spChg>
        <pc:spChg chg="mod">
          <ac:chgData name="Bachmann, Hannah Ruth" userId="e7c09bfb-72c2-42e5-912c-bd6874d853db" providerId="ADAL" clId="{43521CD3-E5D0-4878-BC80-3EAAEE9DFF2F}" dt="2021-03-03T16:39:48.851" v="34" actId="14100"/>
          <ac:spMkLst>
            <pc:docMk/>
            <pc:sldMk cId="2461512244" sldId="1401"/>
            <ac:spMk id="12" creationId="{68A12010-6D41-411C-93B2-4E46D5E8882B}"/>
          </ac:spMkLst>
        </pc:spChg>
        <pc:picChg chg="mod">
          <ac:chgData name="Bachmann, Hannah Ruth" userId="e7c09bfb-72c2-42e5-912c-bd6874d853db" providerId="ADAL" clId="{43521CD3-E5D0-4878-BC80-3EAAEE9DFF2F}" dt="2021-03-03T16:39:33.315" v="31" actId="1076"/>
          <ac:picMkLst>
            <pc:docMk/>
            <pc:sldMk cId="2461512244" sldId="1401"/>
            <ac:picMk id="3" creationId="{6B0FA5E2-30CB-4DE0-9B67-75704DA9EC98}"/>
          </ac:picMkLst>
        </pc:picChg>
      </pc:sldChg>
      <pc:sldChg chg="modSp">
        <pc:chgData name="Bachmann, Hannah Ruth" userId="e7c09bfb-72c2-42e5-912c-bd6874d853db" providerId="ADAL" clId="{43521CD3-E5D0-4878-BC80-3EAAEE9DFF2F}" dt="2021-03-03T16:38:12.289" v="25" actId="1076"/>
        <pc:sldMkLst>
          <pc:docMk/>
          <pc:sldMk cId="2435517337" sldId="1402"/>
        </pc:sldMkLst>
        <pc:spChg chg="mod">
          <ac:chgData name="Bachmann, Hannah Ruth" userId="e7c09bfb-72c2-42e5-912c-bd6874d853db" providerId="ADAL" clId="{43521CD3-E5D0-4878-BC80-3EAAEE9DFF2F}" dt="2021-03-03T16:38:12.289" v="25" actId="1076"/>
          <ac:spMkLst>
            <pc:docMk/>
            <pc:sldMk cId="2435517337" sldId="1402"/>
            <ac:spMk id="2" creationId="{39F80E5E-41C3-704A-AF82-5BAA7B162F15}"/>
          </ac:spMkLst>
        </pc:spChg>
        <pc:picChg chg="mod">
          <ac:chgData name="Bachmann, Hannah Ruth" userId="e7c09bfb-72c2-42e5-912c-bd6874d853db" providerId="ADAL" clId="{43521CD3-E5D0-4878-BC80-3EAAEE9DFF2F}" dt="2021-03-03T16:38:07.369" v="24" actId="1076"/>
          <ac:picMkLst>
            <pc:docMk/>
            <pc:sldMk cId="2435517337" sldId="1402"/>
            <ac:picMk id="8" creationId="{F6F58CA9-ADFC-C242-B0BE-C845E07A652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417820A-6E8E-4C42-9C84-6FF14ED85FAC}"/>
              </a:ext>
            </a:extLst>
          </p:cNvPr>
          <p:cNvSpPr>
            <a:spLocks noGrp="1" noChangeArrowheads="1"/>
          </p:cNvSpPr>
          <p:nvPr>
            <p:ph type="hdr" sz="quarter"/>
          </p:nvPr>
        </p:nvSpPr>
        <p:spPr bwMode="auto">
          <a:xfrm>
            <a:off x="0" y="0"/>
            <a:ext cx="2868613"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3" name="Rectangle 3">
            <a:extLst>
              <a:ext uri="{FF2B5EF4-FFF2-40B4-BE49-F238E27FC236}">
                <a16:creationId xmlns:a16="http://schemas.microsoft.com/office/drawing/2014/main" id="{F5FDC419-D9BC-4DFC-A0F2-D91A116D3E05}"/>
              </a:ext>
            </a:extLst>
          </p:cNvPr>
          <p:cNvSpPr>
            <a:spLocks noGrp="1" noChangeArrowheads="1"/>
          </p:cNvSpPr>
          <p:nvPr>
            <p:ph type="dt" sz="quarter" idx="1"/>
          </p:nvPr>
        </p:nvSpPr>
        <p:spPr bwMode="auto">
          <a:xfrm>
            <a:off x="3773488" y="0"/>
            <a:ext cx="2871787"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p>
        </p:txBody>
      </p:sp>
      <p:sp>
        <p:nvSpPr>
          <p:cNvPr id="56324" name="Rectangle 4">
            <a:extLst>
              <a:ext uri="{FF2B5EF4-FFF2-40B4-BE49-F238E27FC236}">
                <a16:creationId xmlns:a16="http://schemas.microsoft.com/office/drawing/2014/main" id="{6843BFF0-7223-4878-B108-4A8282207A57}"/>
              </a:ext>
            </a:extLst>
          </p:cNvPr>
          <p:cNvSpPr>
            <a:spLocks noGrp="1" noChangeArrowheads="1"/>
          </p:cNvSpPr>
          <p:nvPr>
            <p:ph type="ftr" sz="quarter" idx="2"/>
          </p:nvPr>
        </p:nvSpPr>
        <p:spPr bwMode="auto">
          <a:xfrm>
            <a:off x="0" y="9372600"/>
            <a:ext cx="2868613"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5" name="Rectangle 5">
            <a:extLst>
              <a:ext uri="{FF2B5EF4-FFF2-40B4-BE49-F238E27FC236}">
                <a16:creationId xmlns:a16="http://schemas.microsoft.com/office/drawing/2014/main" id="{0FBDF707-EEFE-4648-8DD4-CB6F7DD2D9D7}"/>
              </a:ext>
            </a:extLst>
          </p:cNvPr>
          <p:cNvSpPr>
            <a:spLocks noGrp="1" noChangeArrowheads="1"/>
          </p:cNvSpPr>
          <p:nvPr>
            <p:ph type="sldNum" sz="quarter" idx="3"/>
          </p:nvPr>
        </p:nvSpPr>
        <p:spPr bwMode="auto">
          <a:xfrm>
            <a:off x="3773488" y="9372600"/>
            <a:ext cx="2871787"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030740A3-B7F4-4EF5-825C-3263C0B4BB3F}"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084295F-40D3-4C2A-A366-811A7A63F13D}"/>
              </a:ext>
            </a:extLst>
          </p:cNvPr>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27" name="Rectangle 3">
            <a:extLst>
              <a:ext uri="{FF2B5EF4-FFF2-40B4-BE49-F238E27FC236}">
                <a16:creationId xmlns:a16="http://schemas.microsoft.com/office/drawing/2014/main" id="{EDE4C6E8-E543-4357-B077-F4FEBF332387}"/>
              </a:ext>
            </a:extLst>
          </p:cNvPr>
          <p:cNvSpPr>
            <a:spLocks noGrp="1" noChangeArrowheads="1"/>
          </p:cNvSpPr>
          <p:nvPr>
            <p:ph type="dt" idx="1"/>
          </p:nvPr>
        </p:nvSpPr>
        <p:spPr bwMode="auto">
          <a:xfrm>
            <a:off x="3773488"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ltLang="de-DE"/>
          </a:p>
        </p:txBody>
      </p:sp>
      <p:sp>
        <p:nvSpPr>
          <p:cNvPr id="5124" name="Rectangle 4">
            <a:extLst>
              <a:ext uri="{FF2B5EF4-FFF2-40B4-BE49-F238E27FC236}">
                <a16:creationId xmlns:a16="http://schemas.microsoft.com/office/drawing/2014/main" id="{77DD439B-7FC2-452F-AADA-04510E03C3FF}"/>
              </a:ext>
            </a:extLst>
          </p:cNvPr>
          <p:cNvSpPr>
            <a:spLocks noGrp="1" noRot="1" noChangeAspect="1" noChangeArrowheads="1" noTextEdit="1"/>
          </p:cNvSpPr>
          <p:nvPr>
            <p:ph type="sldImg" idx="2"/>
          </p:nvPr>
        </p:nvSpPr>
        <p:spPr bwMode="auto">
          <a:xfrm>
            <a:off x="779463" y="741363"/>
            <a:ext cx="5105400"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D25A4AD7-13D1-44EF-A801-41F76A76F24F}"/>
              </a:ext>
            </a:extLst>
          </p:cNvPr>
          <p:cNvSpPr>
            <a:spLocks noGrp="1" noChangeArrowheads="1"/>
          </p:cNvSpPr>
          <p:nvPr>
            <p:ph type="body" sz="quarter" idx="3"/>
          </p:nvPr>
        </p:nvSpPr>
        <p:spPr bwMode="auto">
          <a:xfrm>
            <a:off x="887413" y="4684713"/>
            <a:ext cx="4887912" cy="4440237"/>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6630" name="Rectangle 6">
            <a:extLst>
              <a:ext uri="{FF2B5EF4-FFF2-40B4-BE49-F238E27FC236}">
                <a16:creationId xmlns:a16="http://schemas.microsoft.com/office/drawing/2014/main" id="{95E0607F-EA31-4EA0-B532-3FFD7EB2EB91}"/>
              </a:ext>
            </a:extLst>
          </p:cNvPr>
          <p:cNvSpPr>
            <a:spLocks noGrp="1" noChangeArrowheads="1"/>
          </p:cNvSpPr>
          <p:nvPr>
            <p:ph type="ftr" sz="quarter" idx="4"/>
          </p:nvPr>
        </p:nvSpPr>
        <p:spPr bwMode="auto">
          <a:xfrm>
            <a:off x="0"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31" name="Rectangle 7">
            <a:extLst>
              <a:ext uri="{FF2B5EF4-FFF2-40B4-BE49-F238E27FC236}">
                <a16:creationId xmlns:a16="http://schemas.microsoft.com/office/drawing/2014/main" id="{4ED8D479-F098-42A5-9C34-07B6E07EDDA9}"/>
              </a:ext>
            </a:extLst>
          </p:cNvPr>
          <p:cNvSpPr>
            <a:spLocks noGrp="1" noChangeArrowheads="1"/>
          </p:cNvSpPr>
          <p:nvPr>
            <p:ph type="sldNum" sz="quarter" idx="5"/>
          </p:nvPr>
        </p:nvSpPr>
        <p:spPr bwMode="auto">
          <a:xfrm>
            <a:off x="3773488"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A8B09437-ED09-41F8-92C2-9622BC3C592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5516" algn="l" defTabSz="914207" rtl="0" eaLnBrk="1" latinLnBrk="0" hangingPunct="1">
      <a:defRPr sz="1200" kern="1200">
        <a:solidFill>
          <a:schemeClr val="tx1"/>
        </a:solidFill>
        <a:latin typeface="+mn-lt"/>
        <a:ea typeface="+mn-ea"/>
        <a:cs typeface="+mn-cs"/>
      </a:defRPr>
    </a:lvl6pPr>
    <a:lvl7pPr marL="2742620" algn="l" defTabSz="914207" rtl="0" eaLnBrk="1" latinLnBrk="0" hangingPunct="1">
      <a:defRPr sz="1200" kern="1200">
        <a:solidFill>
          <a:schemeClr val="tx1"/>
        </a:solidFill>
        <a:latin typeface="+mn-lt"/>
        <a:ea typeface="+mn-ea"/>
        <a:cs typeface="+mn-cs"/>
      </a:defRPr>
    </a:lvl7pPr>
    <a:lvl8pPr marL="3199724" algn="l" defTabSz="914207" rtl="0" eaLnBrk="1" latinLnBrk="0" hangingPunct="1">
      <a:defRPr sz="1200" kern="1200">
        <a:solidFill>
          <a:schemeClr val="tx1"/>
        </a:solidFill>
        <a:latin typeface="+mn-lt"/>
        <a:ea typeface="+mn-ea"/>
        <a:cs typeface="+mn-cs"/>
      </a:defRPr>
    </a:lvl8pPr>
    <a:lvl9pPr marL="3656826" algn="l" defTabSz="91420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GB" dirty="0"/>
          </a:p>
        </p:txBody>
      </p:sp>
    </p:spTree>
    <p:extLst>
      <p:ext uri="{BB962C8B-B14F-4D97-AF65-F5344CB8AC3E}">
        <p14:creationId xmlns:p14="http://schemas.microsoft.com/office/powerpoint/2010/main" val="266382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3AB72A6-87CB-4F8B-BADE-53F27CC54479}"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373456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4C1FEF78-7969-4A2C-B832-006A4442904F}" type="datetime1">
              <a:rPr lang="en-GB" smtClean="0"/>
              <a:pPr/>
              <a:t>03/03/2021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90822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7477FEBE-4C88-45DA-B207-66626CED51FD}" type="datetime1">
              <a:rPr lang="en-GB" smtClean="0"/>
              <a:pPr/>
              <a:t>03/03/2021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26391091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Inhaltsplatzhalter 3"/>
          <p:cNvSpPr>
            <a:spLocks noGrp="1"/>
          </p:cNvSpPr>
          <p:nvPr>
            <p:ph sz="half" idx="2"/>
          </p:nvPr>
        </p:nvSpPr>
        <p:spPr>
          <a:xfrm>
            <a:off x="5306695" y="1763927"/>
            <a:ext cx="4610735"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umsplatzhalter 4"/>
          <p:cNvSpPr>
            <a:spLocks noGrp="1"/>
          </p:cNvSpPr>
          <p:nvPr>
            <p:ph type="dt" sz="half" idx="10"/>
          </p:nvPr>
        </p:nvSpPr>
        <p:spPr/>
        <p:txBody>
          <a:bodyPr/>
          <a:lstStyle/>
          <a:p>
            <a:fld id="{A8958534-89E5-41A3-867E-1F6E21F7B8DA}" type="datetime1">
              <a:rPr lang="en-GB" smtClean="0"/>
              <a:pPr/>
              <a:t>03/03/2021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40635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umsplatzhalter 6"/>
          <p:cNvSpPr>
            <a:spLocks noGrp="1"/>
          </p:cNvSpPr>
          <p:nvPr>
            <p:ph type="dt" sz="half" idx="10"/>
          </p:nvPr>
        </p:nvSpPr>
        <p:spPr/>
        <p:txBody>
          <a:bodyPr/>
          <a:lstStyle/>
          <a:p>
            <a:fld id="{C9D24E35-1C1B-4A02-85E9-09350A7B64E6}" type="datetime1">
              <a:rPr lang="en-GB" smtClean="0"/>
              <a:pPr/>
              <a:t>03/03/2021</a:t>
            </a:fld>
            <a:endParaRPr lang="en-GB" dirty="0"/>
          </a:p>
        </p:txBody>
      </p:sp>
      <p:sp>
        <p:nvSpPr>
          <p:cNvPr id="8" name="Fußzeilenplatzhalter 7"/>
          <p:cNvSpPr>
            <a:spLocks noGrp="1"/>
          </p:cNvSpPr>
          <p:nvPr>
            <p:ph type="ftr" sz="quarter" idx="11"/>
          </p:nvPr>
        </p:nvSpPr>
        <p:spPr/>
        <p:txBody>
          <a:bodyPr/>
          <a:lstStyle/>
          <a:p>
            <a:r>
              <a:rPr lang="de-DE"/>
              <a:t>© 2020 - GET Across Borders</a:t>
            </a:r>
            <a:endParaRPr lang="en-GB" dirty="0"/>
          </a:p>
        </p:txBody>
      </p:sp>
      <p:sp>
        <p:nvSpPr>
          <p:cNvPr id="9" name="Foliennummernplatzhalter 8"/>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428101122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6B541A2-0254-4FF3-9DBB-7D3DD377FEDF}" type="datetime1">
              <a:rPr lang="en-GB" smtClean="0"/>
              <a:pPr/>
              <a:t>03/03/2021</a:t>
            </a:fld>
            <a:endParaRPr lang="en-GB" dirty="0"/>
          </a:p>
        </p:txBody>
      </p:sp>
      <p:sp>
        <p:nvSpPr>
          <p:cNvPr id="4" name="Fußzeilenplatzhalter 3"/>
          <p:cNvSpPr>
            <a:spLocks noGrp="1"/>
          </p:cNvSpPr>
          <p:nvPr>
            <p:ph type="ftr" sz="quarter" idx="11"/>
          </p:nvPr>
        </p:nvSpPr>
        <p:spPr/>
        <p:txBody>
          <a:bodyPr/>
          <a:lstStyle/>
          <a:p>
            <a:r>
              <a:rPr lang="de-DE"/>
              <a:t>© 2020 - GET Across Borders</a:t>
            </a:r>
            <a:endParaRPr lang="en-GB" dirty="0"/>
          </a:p>
        </p:txBody>
      </p:sp>
      <p:sp>
        <p:nvSpPr>
          <p:cNvPr id="5" name="Foliennummernplatzhalter 4"/>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792428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EE62CEA-B13D-4294-886A-3F10A5F362AC}" type="datetime1">
              <a:rPr lang="en-GB" smtClean="0"/>
              <a:pPr/>
              <a:t>03/03/2021</a:t>
            </a:fld>
            <a:endParaRPr lang="en-GB" dirty="0"/>
          </a:p>
        </p:txBody>
      </p:sp>
      <p:sp>
        <p:nvSpPr>
          <p:cNvPr id="3" name="Fußzeilenplatzhalter 2"/>
          <p:cNvSpPr>
            <a:spLocks noGrp="1"/>
          </p:cNvSpPr>
          <p:nvPr>
            <p:ph type="ftr" sz="quarter" idx="11"/>
          </p:nvPr>
        </p:nvSpPr>
        <p:spPr/>
        <p:txBody>
          <a:bodyPr/>
          <a:lstStyle/>
          <a:p>
            <a:r>
              <a:rPr lang="de-DE"/>
              <a:t>© 2020 - GET Across Borders</a:t>
            </a:r>
            <a:endParaRPr lang="en-GB" dirty="0"/>
          </a:p>
        </p:txBody>
      </p:sp>
      <p:sp>
        <p:nvSpPr>
          <p:cNvPr id="4" name="Foliennummernplatzhalter 3"/>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91906172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00F1EC65-3F2D-4240-9FB2-86BAF6AF6314}" type="datetime1">
              <a:rPr lang="en-GB" smtClean="0"/>
              <a:pPr/>
              <a:t>03/03/2021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622650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3C3FCD5E-69B8-4F4C-82B4-AA8390DE7F8D}" type="datetime1">
              <a:rPr lang="en-GB" smtClean="0"/>
              <a:pPr/>
              <a:t>03/03/2021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03094447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EF937EC-4118-4B87-B290-472EF67D333B}" type="datetime1">
              <a:rPr lang="en-GB" smtClean="0"/>
              <a:pPr/>
              <a:t>03/03/2021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58720354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ußzeilenplatzhalter 1">
            <a:extLst>
              <a:ext uri="{FF2B5EF4-FFF2-40B4-BE49-F238E27FC236}">
                <a16:creationId xmlns:a16="http://schemas.microsoft.com/office/drawing/2014/main" id="{CC2E37E7-1806-4D21-8266-8ADFB0E0001B}"/>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566EE03D-0E66-4A78-85B8-06FBB550002F}"/>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2890152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0977CC8A-DC74-4D43-9830-70796848A750}" type="datetime1">
              <a:rPr lang="en-GB" smtClean="0"/>
              <a:pPr/>
              <a:t>03/03/2021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1256774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D174E74-CACA-497B-99F7-231ED2321951}"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4841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4650F874-7860-4E76-B9BA-5786280081FC}"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075530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6959908D-B457-4B66-8064-D65755BBB79F}"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8046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Inhaltsplatzhalter 3"/>
          <p:cNvSpPr>
            <a:spLocks noGrp="1"/>
          </p:cNvSpPr>
          <p:nvPr>
            <p:ph sz="half" idx="2"/>
          </p:nvPr>
        </p:nvSpPr>
        <p:spPr>
          <a:xfrm>
            <a:off x="5306695" y="1763927"/>
            <a:ext cx="4610735"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umsplatzhalter 4"/>
          <p:cNvSpPr>
            <a:spLocks noGrp="1"/>
          </p:cNvSpPr>
          <p:nvPr>
            <p:ph type="dt" sz="half" idx="10"/>
          </p:nvPr>
        </p:nvSpPr>
        <p:spPr/>
        <p:txBody>
          <a:bodyPr/>
          <a:lstStyle/>
          <a:p>
            <a:fld id="{35250F1C-BDC4-4429-AD27-F5265790A591}" type="datetime1">
              <a:rPr lang="en-GB" smtClean="0"/>
              <a:pPr/>
              <a:t>03/03/2021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51838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umsplatzhalter 6"/>
          <p:cNvSpPr>
            <a:spLocks noGrp="1"/>
          </p:cNvSpPr>
          <p:nvPr>
            <p:ph type="dt" sz="half" idx="10"/>
          </p:nvPr>
        </p:nvSpPr>
        <p:spPr/>
        <p:txBody>
          <a:bodyPr/>
          <a:lstStyle/>
          <a:p>
            <a:fld id="{6413C292-8FB8-48BC-85C3-B7DA021F67D8}" type="datetime1">
              <a:rPr lang="en-GB" smtClean="0"/>
              <a:pPr/>
              <a:t>03/03/2021</a:t>
            </a:fld>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906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554B045-C609-41A7-B50F-7A74B4E4DAB0}" type="datetime1">
              <a:rPr lang="en-GB" smtClean="0"/>
              <a:pPr/>
              <a:t>03/03/2021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72964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80A0690-B9A1-435C-8B85-59275D57CCBB}" type="datetime1">
              <a:rPr lang="en-GB" smtClean="0"/>
              <a:pPr/>
              <a:t>03/03/2021</a:t>
            </a:fld>
            <a:endParaRPr lang="en-GB" dirty="0"/>
          </a:p>
        </p:txBody>
      </p:sp>
      <p:sp>
        <p:nvSpPr>
          <p:cNvPr id="3" name="Fußzeilenplatzhalter 2"/>
          <p:cNvSpPr>
            <a:spLocks noGrp="1"/>
          </p:cNvSpPr>
          <p:nvPr>
            <p:ph type="ftr" sz="quarter" idx="11"/>
          </p:nvPr>
        </p:nvSpPr>
        <p:spPr/>
        <p:txBody>
          <a:bodyPr/>
          <a:lstStyle/>
          <a:p>
            <a:endParaRPr lang="en-GB" dirty="0"/>
          </a:p>
        </p:txBody>
      </p:sp>
      <p:sp>
        <p:nvSpPr>
          <p:cNvPr id="4" name="Foliennummernplatzhalter 3"/>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0126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7A777AF5-AD89-4772-9482-E5960E258D59}" type="datetime1">
              <a:rPr lang="en-GB" smtClean="0"/>
              <a:pPr/>
              <a:t>03/03/2021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34006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24AA125F-BEDC-4471-8488-0F52453129B2}" type="datetime1">
              <a:rPr lang="en-GB" smtClean="0"/>
              <a:pPr/>
              <a:t>03/03/2021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55513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522288" y="1763713"/>
            <a:ext cx="4621212"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48D9B97-C724-4437-8DD2-7E14E991862E}"/>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CB1085C9-E46E-4F2E-B64F-2BE91E35DA78}"/>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2231121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BEE2D67E-E787-46DD-85CD-9DEF749A5213}"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36916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B690F81-5FC5-4F25-992A-91F11AE065AC}" type="datetime1">
              <a:rPr lang="en-GB" smtClean="0"/>
              <a:pPr/>
              <a:t>03/03/2021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189493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3666-B9D4-4A7F-B5AB-1B849221485D}"/>
              </a:ext>
            </a:extLst>
          </p:cNvPr>
          <p:cNvSpPr>
            <a:spLocks noGrp="1"/>
          </p:cNvSpPr>
          <p:nvPr>
            <p:ph type="ctrTitle"/>
          </p:nvPr>
        </p:nvSpPr>
        <p:spPr>
          <a:xfrm>
            <a:off x="1304925" y="1237197"/>
            <a:ext cx="7829550" cy="2631887"/>
          </a:xfrm>
        </p:spPr>
        <p:txBody>
          <a:bodyPr anchor="b"/>
          <a:lstStyle>
            <a:lvl1pPr algn="ctr">
              <a:defRPr sz="4960"/>
            </a:lvl1pPr>
          </a:lstStyle>
          <a:p>
            <a:r>
              <a:rPr lang="en-US"/>
              <a:t>Click to edit Master title style</a:t>
            </a:r>
            <a:endParaRPr lang="de-DE"/>
          </a:p>
        </p:txBody>
      </p:sp>
      <p:sp>
        <p:nvSpPr>
          <p:cNvPr id="3" name="Subtitle 2">
            <a:extLst>
              <a:ext uri="{FF2B5EF4-FFF2-40B4-BE49-F238E27FC236}">
                <a16:creationId xmlns:a16="http://schemas.microsoft.com/office/drawing/2014/main" id="{7F286C9B-D9D4-4BA9-842B-3178AECF34C1}"/>
              </a:ext>
            </a:extLst>
          </p:cNvPr>
          <p:cNvSpPr>
            <a:spLocks noGrp="1"/>
          </p:cNvSpPr>
          <p:nvPr>
            <p:ph type="subTitle" idx="1"/>
          </p:nvPr>
        </p:nvSpPr>
        <p:spPr>
          <a:xfrm>
            <a:off x="1304925" y="3970580"/>
            <a:ext cx="7829550" cy="1825171"/>
          </a:xfrm>
        </p:spPr>
        <p:txBody>
          <a:bodyPr/>
          <a:lstStyle>
            <a:lvl1pPr marL="0" indent="0" algn="ctr">
              <a:buNone/>
              <a:defRPr sz="1984"/>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A5B50EF4-086E-447F-BE9D-0E3C2E829E7F}"/>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5" name="Footer Placeholder 4">
            <a:extLst>
              <a:ext uri="{FF2B5EF4-FFF2-40B4-BE49-F238E27FC236}">
                <a16:creationId xmlns:a16="http://schemas.microsoft.com/office/drawing/2014/main" id="{CC3B49E6-24C3-4872-9F6F-464016402E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9E4DCE-6CF9-411C-A2D8-393DFB03915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60735958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395-D27D-434B-AC31-B468858D16A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1B60559E-55DF-4421-9A73-EBD11E1B5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73F49D6-A711-427A-9849-270347797AD6}"/>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5" name="Footer Placeholder 4">
            <a:extLst>
              <a:ext uri="{FF2B5EF4-FFF2-40B4-BE49-F238E27FC236}">
                <a16:creationId xmlns:a16="http://schemas.microsoft.com/office/drawing/2014/main" id="{B280D77C-AC84-4490-9890-02C464C824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5C5A1E3-8D0C-4E39-8C8C-88A4663F0AAD}"/>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5143917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0C24-AF1D-484E-85C8-F6340E37CCDD}"/>
              </a:ext>
            </a:extLst>
          </p:cNvPr>
          <p:cNvSpPr>
            <a:spLocks noGrp="1"/>
          </p:cNvSpPr>
          <p:nvPr>
            <p:ph type="title"/>
          </p:nvPr>
        </p:nvSpPr>
        <p:spPr>
          <a:xfrm>
            <a:off x="712272" y="1884671"/>
            <a:ext cx="9003983" cy="3144614"/>
          </a:xfrm>
        </p:spPr>
        <p:txBody>
          <a:bodyPr anchor="b"/>
          <a:lstStyle>
            <a:lvl1pPr>
              <a:defRPr sz="496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A0216E2-A5E6-439E-863D-756266F8ED0F}"/>
              </a:ext>
            </a:extLst>
          </p:cNvPr>
          <p:cNvSpPr>
            <a:spLocks noGrp="1"/>
          </p:cNvSpPr>
          <p:nvPr>
            <p:ph type="body" idx="1"/>
          </p:nvPr>
        </p:nvSpPr>
        <p:spPr>
          <a:xfrm>
            <a:off x="712272" y="5059035"/>
            <a:ext cx="9003983" cy="1653678"/>
          </a:xfrm>
        </p:spPr>
        <p:txBody>
          <a:bodyPr/>
          <a:lstStyle>
            <a:lvl1pPr marL="0" indent="0">
              <a:buNone/>
              <a:defRPr sz="1984">
                <a:solidFill>
                  <a:schemeClr val="tx1">
                    <a:tint val="75000"/>
                  </a:schemeClr>
                </a:solidFill>
              </a:defRPr>
            </a:lvl1pPr>
            <a:lvl2pPr marL="377979" indent="0">
              <a:buNone/>
              <a:defRPr sz="1653">
                <a:solidFill>
                  <a:schemeClr val="tx1">
                    <a:tint val="75000"/>
                  </a:schemeClr>
                </a:solidFill>
              </a:defRPr>
            </a:lvl2pPr>
            <a:lvl3pPr marL="755957" indent="0">
              <a:buNone/>
              <a:defRPr sz="1488">
                <a:solidFill>
                  <a:schemeClr val="tx1">
                    <a:tint val="75000"/>
                  </a:schemeClr>
                </a:solidFill>
              </a:defRPr>
            </a:lvl3pPr>
            <a:lvl4pPr marL="1133936" indent="0">
              <a:buNone/>
              <a:defRPr sz="1323">
                <a:solidFill>
                  <a:schemeClr val="tx1">
                    <a:tint val="75000"/>
                  </a:schemeClr>
                </a:solidFill>
              </a:defRPr>
            </a:lvl4pPr>
            <a:lvl5pPr marL="1511915" indent="0">
              <a:buNone/>
              <a:defRPr sz="1323">
                <a:solidFill>
                  <a:schemeClr val="tx1">
                    <a:tint val="75000"/>
                  </a:schemeClr>
                </a:solidFill>
              </a:defRPr>
            </a:lvl5pPr>
            <a:lvl6pPr marL="1889893" indent="0">
              <a:buNone/>
              <a:defRPr sz="1323">
                <a:solidFill>
                  <a:schemeClr val="tx1">
                    <a:tint val="75000"/>
                  </a:schemeClr>
                </a:solidFill>
              </a:defRPr>
            </a:lvl6pPr>
            <a:lvl7pPr marL="2267872" indent="0">
              <a:buNone/>
              <a:defRPr sz="1323">
                <a:solidFill>
                  <a:schemeClr val="tx1">
                    <a:tint val="75000"/>
                  </a:schemeClr>
                </a:solidFill>
              </a:defRPr>
            </a:lvl7pPr>
            <a:lvl8pPr marL="2645851" indent="0">
              <a:buNone/>
              <a:defRPr sz="1323">
                <a:solidFill>
                  <a:schemeClr val="tx1">
                    <a:tint val="75000"/>
                  </a:schemeClr>
                </a:solidFill>
              </a:defRPr>
            </a:lvl8pPr>
            <a:lvl9pPr marL="3023829" indent="0">
              <a:buNone/>
              <a:defRPr sz="132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ADA8E-9CCE-46BC-AD24-8FE1AD06C450}"/>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5" name="Footer Placeholder 4">
            <a:extLst>
              <a:ext uri="{FF2B5EF4-FFF2-40B4-BE49-F238E27FC236}">
                <a16:creationId xmlns:a16="http://schemas.microsoft.com/office/drawing/2014/main" id="{901303F3-A43A-4AD0-A436-DB791D8B8D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75369F9-78D6-4302-8D6E-81AEA293C4DC}"/>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73302072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3773-8E2F-4096-A786-6537F603CA9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70453A0E-E1E5-4F88-A5E2-226EE1C15E73}"/>
              </a:ext>
            </a:extLst>
          </p:cNvPr>
          <p:cNvSpPr>
            <a:spLocks noGrp="1"/>
          </p:cNvSpPr>
          <p:nvPr>
            <p:ph sz="half" idx="1"/>
          </p:nvPr>
        </p:nvSpPr>
        <p:spPr>
          <a:xfrm>
            <a:off x="717709"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1AFDE1FC-1859-495C-B6E1-442A9022F9D1}"/>
              </a:ext>
            </a:extLst>
          </p:cNvPr>
          <p:cNvSpPr>
            <a:spLocks noGrp="1"/>
          </p:cNvSpPr>
          <p:nvPr>
            <p:ph sz="half" idx="2"/>
          </p:nvPr>
        </p:nvSpPr>
        <p:spPr>
          <a:xfrm>
            <a:off x="5284946"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4A249A4C-57E9-4DD7-9525-1E242790B818}"/>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6" name="Footer Placeholder 5">
            <a:extLst>
              <a:ext uri="{FF2B5EF4-FFF2-40B4-BE49-F238E27FC236}">
                <a16:creationId xmlns:a16="http://schemas.microsoft.com/office/drawing/2014/main" id="{2C5FB6D4-74C0-4BA0-AEDA-50B5A6E2BF5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BA730D3-F43B-42F9-90C4-A2918790FAA5}"/>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87402728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D623-89D1-40F5-955E-9C1182CEB48A}"/>
              </a:ext>
            </a:extLst>
          </p:cNvPr>
          <p:cNvSpPr>
            <a:spLocks noGrp="1"/>
          </p:cNvSpPr>
          <p:nvPr>
            <p:ph type="title"/>
          </p:nvPr>
        </p:nvSpPr>
        <p:spPr>
          <a:xfrm>
            <a:off x="719068" y="402484"/>
            <a:ext cx="9003983" cy="1461188"/>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C997739-714E-4D06-B04F-F617EBDCE3EB}"/>
              </a:ext>
            </a:extLst>
          </p:cNvPr>
          <p:cNvSpPr>
            <a:spLocks noGrp="1"/>
          </p:cNvSpPr>
          <p:nvPr>
            <p:ph type="body" idx="1"/>
          </p:nvPr>
        </p:nvSpPr>
        <p:spPr>
          <a:xfrm>
            <a:off x="719070" y="1853171"/>
            <a:ext cx="441635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4" name="Content Placeholder 3">
            <a:extLst>
              <a:ext uri="{FF2B5EF4-FFF2-40B4-BE49-F238E27FC236}">
                <a16:creationId xmlns:a16="http://schemas.microsoft.com/office/drawing/2014/main" id="{EF96EFC1-54E0-4ACD-96E8-327995199179}"/>
              </a:ext>
            </a:extLst>
          </p:cNvPr>
          <p:cNvSpPr>
            <a:spLocks noGrp="1"/>
          </p:cNvSpPr>
          <p:nvPr>
            <p:ph sz="half" idx="2"/>
          </p:nvPr>
        </p:nvSpPr>
        <p:spPr>
          <a:xfrm>
            <a:off x="719070" y="2761381"/>
            <a:ext cx="441635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6F74997-33F4-472E-A1C2-FB7551A57BE0}"/>
              </a:ext>
            </a:extLst>
          </p:cNvPr>
          <p:cNvSpPr>
            <a:spLocks noGrp="1"/>
          </p:cNvSpPr>
          <p:nvPr>
            <p:ph type="body" sz="quarter" idx="3"/>
          </p:nvPr>
        </p:nvSpPr>
        <p:spPr>
          <a:xfrm>
            <a:off x="5284947" y="1853171"/>
            <a:ext cx="443810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BE15DDD0-41E6-4F76-BBD4-DB8CC3ECA1FB}"/>
              </a:ext>
            </a:extLst>
          </p:cNvPr>
          <p:cNvSpPr>
            <a:spLocks noGrp="1"/>
          </p:cNvSpPr>
          <p:nvPr>
            <p:ph sz="quarter" idx="4"/>
          </p:nvPr>
        </p:nvSpPr>
        <p:spPr>
          <a:xfrm>
            <a:off x="5284947" y="2761381"/>
            <a:ext cx="443810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88D6DF04-3F2F-4B3C-8412-DAE9BE388D56}"/>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8" name="Footer Placeholder 7">
            <a:extLst>
              <a:ext uri="{FF2B5EF4-FFF2-40B4-BE49-F238E27FC236}">
                <a16:creationId xmlns:a16="http://schemas.microsoft.com/office/drawing/2014/main" id="{7E5F77A6-F5D0-4A32-8CE2-770578E4E75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E106DD2-CBE9-47E1-9C1D-32C2C31F6B8E}"/>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18683214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BA29-0C87-4E57-BCF6-C086EEB0CBF3}"/>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68326C3C-4E61-4C58-825A-BE7543D79837}"/>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4" name="Footer Placeholder 3">
            <a:extLst>
              <a:ext uri="{FF2B5EF4-FFF2-40B4-BE49-F238E27FC236}">
                <a16:creationId xmlns:a16="http://schemas.microsoft.com/office/drawing/2014/main" id="{CBED2C71-265B-4E94-994C-3ECDB6FD36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0239CFC-B5BA-4221-9916-6811C177BB6B}"/>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5698138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4CC5D-54B9-4213-B16A-B92BDCF180CD}"/>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3" name="Footer Placeholder 2">
            <a:extLst>
              <a:ext uri="{FF2B5EF4-FFF2-40B4-BE49-F238E27FC236}">
                <a16:creationId xmlns:a16="http://schemas.microsoft.com/office/drawing/2014/main" id="{8251BD53-3A02-4CC1-B434-EC2106DDC89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83CF48C-613C-4026-97B1-F5C0EC71199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6637000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B16E-3AE0-4BCE-BA75-18342D2AB66E}"/>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65AC6E98-0776-4B75-9548-AC709D174406}"/>
              </a:ext>
            </a:extLst>
          </p:cNvPr>
          <p:cNvSpPr>
            <a:spLocks noGrp="1"/>
          </p:cNvSpPr>
          <p:nvPr>
            <p:ph idx="1"/>
          </p:nvPr>
        </p:nvSpPr>
        <p:spPr>
          <a:xfrm>
            <a:off x="4438105" y="1088455"/>
            <a:ext cx="5284946" cy="5372269"/>
          </a:xfrm>
        </p:spPr>
        <p:txBody>
          <a:bodyPr/>
          <a:lstStyle>
            <a:lvl1pPr>
              <a:defRPr sz="2646"/>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5127ED68-93D0-4210-9BC0-69634DE19E43}"/>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E9061493-6895-4E1A-B10E-0CD482652FB0}"/>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6" name="Footer Placeholder 5">
            <a:extLst>
              <a:ext uri="{FF2B5EF4-FFF2-40B4-BE49-F238E27FC236}">
                <a16:creationId xmlns:a16="http://schemas.microsoft.com/office/drawing/2014/main" id="{96B76833-5C26-4272-83DE-E1EA7A69A6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73172AF-B180-44CF-9D29-AC5D63ED81F4}"/>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83691297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3027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C30856E7-03FB-461E-A4E8-138F538D7FA5}"/>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BB550D4C-E0CC-4B1C-99CB-791BEDCE53C8}"/>
              </a:ext>
            </a:extLst>
          </p:cNvPr>
          <p:cNvSpPr>
            <a:spLocks noGrp="1"/>
          </p:cNvSpPr>
          <p:nvPr>
            <p:ph type="sldNum" sz="quarter" idx="11"/>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11295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93D7-6583-4038-BFEA-9B7C886412D0}"/>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35A6E152-F043-46F5-86A6-9E546D21B0FB}"/>
              </a:ext>
            </a:extLst>
          </p:cNvPr>
          <p:cNvSpPr>
            <a:spLocks noGrp="1"/>
          </p:cNvSpPr>
          <p:nvPr>
            <p:ph type="pic" idx="1"/>
          </p:nvPr>
        </p:nvSpPr>
        <p:spPr>
          <a:xfrm>
            <a:off x="4438105" y="1088455"/>
            <a:ext cx="5284946" cy="5372269"/>
          </a:xfrm>
        </p:spPr>
        <p:txBody>
          <a:bodyPr/>
          <a:lstStyle>
            <a:lvl1pPr marL="0" indent="0">
              <a:buNone/>
              <a:defRPr sz="2646"/>
            </a:lvl1pPr>
            <a:lvl2pPr marL="377979" indent="0">
              <a:buNone/>
              <a:defRPr sz="2315"/>
            </a:lvl2pPr>
            <a:lvl3pPr marL="755957" indent="0">
              <a:buNone/>
              <a:defRPr sz="1984"/>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en-US"/>
              <a:t>Click icon to add picture</a:t>
            </a:r>
            <a:endParaRPr lang="de-DE"/>
          </a:p>
        </p:txBody>
      </p:sp>
      <p:sp>
        <p:nvSpPr>
          <p:cNvPr id="4" name="Text Placeholder 3">
            <a:extLst>
              <a:ext uri="{FF2B5EF4-FFF2-40B4-BE49-F238E27FC236}">
                <a16:creationId xmlns:a16="http://schemas.microsoft.com/office/drawing/2014/main" id="{4B3E0A73-B178-4C99-AA71-5EA4715BB7F6}"/>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F53FB789-DAFB-4BF4-B5B2-19CA743979CA}"/>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6" name="Footer Placeholder 5">
            <a:extLst>
              <a:ext uri="{FF2B5EF4-FFF2-40B4-BE49-F238E27FC236}">
                <a16:creationId xmlns:a16="http://schemas.microsoft.com/office/drawing/2014/main" id="{3EF71D1E-9189-4F4F-9850-93BA09F2412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A559FD3-6DC7-4C97-B9F7-3FCD41ECF7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3673190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1228-F46D-4CE5-934B-CF1D68AC71C6}"/>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F75DD7A5-914E-4484-B27F-2ED0ED0DF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4A9568A-E406-400C-BDB9-B8A8CD25BA0F}"/>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5" name="Footer Placeholder 4">
            <a:extLst>
              <a:ext uri="{FF2B5EF4-FFF2-40B4-BE49-F238E27FC236}">
                <a16:creationId xmlns:a16="http://schemas.microsoft.com/office/drawing/2014/main" id="{101659A5-53E9-4216-BA9D-87405900AB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F6231EC-BC30-48DA-94EC-105D5E0B4D71}"/>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1595453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B12F6-2B01-4930-8622-D00D5EC85CDA}"/>
              </a:ext>
            </a:extLst>
          </p:cNvPr>
          <p:cNvSpPr>
            <a:spLocks noGrp="1"/>
          </p:cNvSpPr>
          <p:nvPr>
            <p:ph type="title" orient="vert"/>
          </p:nvPr>
        </p:nvSpPr>
        <p:spPr>
          <a:xfrm>
            <a:off x="7470696" y="402483"/>
            <a:ext cx="2250996" cy="6406475"/>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00EA3DB-938E-4822-BAE3-31CA9217CD0B}"/>
              </a:ext>
            </a:extLst>
          </p:cNvPr>
          <p:cNvSpPr>
            <a:spLocks noGrp="1"/>
          </p:cNvSpPr>
          <p:nvPr>
            <p:ph type="body" orient="vert" idx="1"/>
          </p:nvPr>
        </p:nvSpPr>
        <p:spPr>
          <a:xfrm>
            <a:off x="717710" y="402483"/>
            <a:ext cx="6622494"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D07409DC-206D-438C-95C8-1772C3C1C26F}"/>
              </a:ext>
            </a:extLst>
          </p:cNvPr>
          <p:cNvSpPr>
            <a:spLocks noGrp="1"/>
          </p:cNvSpPr>
          <p:nvPr>
            <p:ph type="dt" sz="half" idx="10"/>
          </p:nvPr>
        </p:nvSpPr>
        <p:spPr/>
        <p:txBody>
          <a:bodyPr/>
          <a:lstStyle/>
          <a:p>
            <a:fld id="{43EDBFBC-ADCA-49A1-895F-DB2CE0B6D406}" type="datetime1">
              <a:rPr lang="en-GB" smtClean="0"/>
              <a:pPr/>
              <a:t>03/03/2021</a:t>
            </a:fld>
            <a:endParaRPr lang="en-GB" dirty="0"/>
          </a:p>
        </p:txBody>
      </p:sp>
      <p:sp>
        <p:nvSpPr>
          <p:cNvPr id="5" name="Footer Placeholder 4">
            <a:extLst>
              <a:ext uri="{FF2B5EF4-FFF2-40B4-BE49-F238E27FC236}">
                <a16:creationId xmlns:a16="http://schemas.microsoft.com/office/drawing/2014/main" id="{3473700E-F41E-4237-94B1-F701E46E23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667AAB-9781-4A46-B685-F19BED0C80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250275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85B07FCF-7C3B-4A92-9F36-FD05CE8AB8CD}" type="datetime1">
              <a:rPr lang="en-GB" smtClean="0"/>
              <a:pPr/>
              <a:t>03/03/2021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5356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C42199B-1030-4A6B-9B63-CBE792F21029}" type="datetime1">
              <a:rPr lang="en-GB" smtClean="0"/>
              <a:pPr/>
              <a:t>03/03/2021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770211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D7D2C37-12D8-41FD-855A-E968F14CF782}" type="datetime1">
              <a:rPr lang="en-GB" smtClean="0"/>
              <a:pPr/>
              <a:t>03/03/2021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64767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782955" y="2348401"/>
            <a:ext cx="8873490" cy="1620430"/>
          </a:xfrm>
        </p:spPr>
        <p:txBody>
          <a:bodyPr/>
          <a:lstStyle/>
          <a:p>
            <a:pPr>
              <a:defRPr/>
            </a:pPr>
            <a:r>
              <a:rPr lang="en-US"/>
              <a:t>Click to edit Master title style</a:t>
            </a:r>
            <a:endParaRPr lang="en-GB"/>
          </a:p>
        </p:txBody>
      </p:sp>
      <p:sp>
        <p:nvSpPr>
          <p:cNvPr id="5" name="Untertitel 2"/>
          <p:cNvSpPr>
            <a:spLocks noGrp="1"/>
          </p:cNvSpPr>
          <p:nvPr>
            <p:ph type="subTitle" idx="1"/>
          </p:nvPr>
        </p:nvSpPr>
        <p:spPr bwMode="auto">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1" indent="0" algn="ctr">
              <a:buNone/>
              <a:defRPr>
                <a:solidFill>
                  <a:schemeClr val="tx1">
                    <a:tint val="75000"/>
                  </a:schemeClr>
                </a:solidFill>
              </a:defRPr>
            </a:lvl6pPr>
            <a:lvl7pPr marL="3023509"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pPr>
              <a:defRPr/>
            </a:pPr>
            <a:r>
              <a:rPr lang="en-US"/>
              <a:t>Click to edit Master subtitle style</a:t>
            </a:r>
            <a:endParaRPr lang="en-GB"/>
          </a:p>
        </p:txBody>
      </p:sp>
      <p:sp>
        <p:nvSpPr>
          <p:cNvPr id="6" name="Datumsplatzhalter 3"/>
          <p:cNvSpPr>
            <a:spLocks noGrp="1"/>
          </p:cNvSpPr>
          <p:nvPr>
            <p:ph type="dt" sz="half" idx="10"/>
          </p:nvPr>
        </p:nvSpPr>
        <p:spPr bwMode="auto"/>
        <p:txBody>
          <a:bodyPr/>
          <a:lstStyle/>
          <a:p>
            <a:pPr>
              <a:defRPr/>
            </a:pPr>
            <a:fld id="{C3AB72A6-87CB-4F8B-BADE-53F27CC54479}" type="datetime1">
              <a:rPr lang="en-GB"/>
              <a:t>03/03/2021</a:t>
            </a:fld>
            <a:endParaRPr lang="en-GB"/>
          </a:p>
        </p:txBody>
      </p:sp>
      <p:sp>
        <p:nvSpPr>
          <p:cNvPr id="7" name="Fußzeilenplatzhalter 4"/>
          <p:cNvSpPr>
            <a:spLocks noGrp="1"/>
          </p:cNvSpPr>
          <p:nvPr>
            <p:ph type="ftr" sz="quarter" idx="11"/>
          </p:nvPr>
        </p:nvSpPr>
        <p:spPr bwMode="auto"/>
        <p:txBody>
          <a:bodyPr/>
          <a:lstStyle/>
          <a:p>
            <a:pPr>
              <a:defRPr/>
            </a:pPr>
            <a:endParaRPr lang="en-GB"/>
          </a:p>
        </p:txBody>
      </p:sp>
      <p:sp>
        <p:nvSpPr>
          <p:cNvPr id="8" name="Foliennummernplatzhalter 5"/>
          <p:cNvSpPr>
            <a:spLocks noGrp="1"/>
          </p:cNvSpPr>
          <p:nvPr>
            <p:ph type="sldNum" sz="quarter" idx="12"/>
          </p:nvPr>
        </p:nvSpPr>
        <p:spPr bwMode="auto"/>
        <p:txBody>
          <a:bodyPr/>
          <a:lstStyle/>
          <a:p>
            <a:pPr>
              <a:defRPr/>
            </a:pPr>
            <a:fld id="{3D1C419C-FE75-48E2-A75A-2D6F1D62BDBF}" type="slidenum">
              <a:rPr lang="en-GB"/>
              <a:t>‹Nr.›</a:t>
            </a:fld>
            <a:endParaRPr lang="en-GB"/>
          </a:p>
        </p:txBody>
      </p:sp>
    </p:spTree>
    <p:extLst>
      <p:ext uri="{BB962C8B-B14F-4D97-AF65-F5344CB8AC3E}">
        <p14:creationId xmlns:p14="http://schemas.microsoft.com/office/powerpoint/2010/main" val="253877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Inhaltsplatzhalt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4C1FEF78-7969-4A2C-B832-006A4442904F}" type="datetime1">
              <a:rPr lang="en-GB"/>
              <a:t>03/03/2021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790367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824641" y="4857794"/>
            <a:ext cx="8873490" cy="1501435"/>
          </a:xfrm>
        </p:spPr>
        <p:txBody>
          <a:bodyPr anchor="t"/>
          <a:lstStyle>
            <a:lvl1pPr algn="l">
              <a:defRPr sz="4400" b="1" cap="all"/>
            </a:lvl1pPr>
          </a:lstStyle>
          <a:p>
            <a:pPr>
              <a:defRPr/>
            </a:pPr>
            <a:r>
              <a:rPr lang="en-US"/>
              <a:t>Click to edit Master title style</a:t>
            </a:r>
            <a:endParaRPr lang="en-GB"/>
          </a:p>
        </p:txBody>
      </p:sp>
      <p:sp>
        <p:nvSpPr>
          <p:cNvPr id="5" name="Textplatzhalter 2"/>
          <p:cNvSpPr>
            <a:spLocks noGrp="1"/>
          </p:cNvSpPr>
          <p:nvPr>
            <p:ph type="body" idx="1"/>
          </p:nvPr>
        </p:nvSpPr>
        <p:spPr bwMode="auto">
          <a:xfrm>
            <a:off x="824641" y="3204116"/>
            <a:ext cx="8873490" cy="1653678"/>
          </a:xfrm>
        </p:spPr>
        <p:txBody>
          <a:bodyPr anchor="b"/>
          <a:lstStyle>
            <a:lvl1pPr marL="0" indent="0">
              <a:buNone/>
              <a:defRPr sz="2200">
                <a:solidFill>
                  <a:schemeClr val="tx1">
                    <a:tint val="75000"/>
                  </a:schemeClr>
                </a:solidFill>
              </a:defRPr>
            </a:lvl1pPr>
            <a:lvl2pPr marL="503919" indent="0">
              <a:buNone/>
              <a:defRPr sz="2000">
                <a:solidFill>
                  <a:schemeClr val="tx1">
                    <a:tint val="75000"/>
                  </a:schemeClr>
                </a:solidFill>
              </a:defRPr>
            </a:lvl2pPr>
            <a:lvl3pPr marL="1007837" indent="0">
              <a:buNone/>
              <a:defRPr sz="1750">
                <a:solidFill>
                  <a:schemeClr val="tx1">
                    <a:tint val="75000"/>
                  </a:schemeClr>
                </a:solidFill>
              </a:defRPr>
            </a:lvl3pPr>
            <a:lvl4pPr marL="1511756" indent="0">
              <a:buNone/>
              <a:defRPr sz="1550">
                <a:solidFill>
                  <a:schemeClr val="tx1">
                    <a:tint val="75000"/>
                  </a:schemeClr>
                </a:solidFill>
              </a:defRPr>
            </a:lvl4pPr>
            <a:lvl5pPr marL="2015672" indent="0">
              <a:buNone/>
              <a:defRPr sz="1550">
                <a:solidFill>
                  <a:schemeClr val="tx1">
                    <a:tint val="75000"/>
                  </a:schemeClr>
                </a:solidFill>
              </a:defRPr>
            </a:lvl5pPr>
            <a:lvl6pPr marL="2519591" indent="0">
              <a:buNone/>
              <a:defRPr sz="1550">
                <a:solidFill>
                  <a:schemeClr val="tx1">
                    <a:tint val="75000"/>
                  </a:schemeClr>
                </a:solidFill>
              </a:defRPr>
            </a:lvl6pPr>
            <a:lvl7pPr marL="3023509" indent="0">
              <a:buNone/>
              <a:defRPr sz="1550">
                <a:solidFill>
                  <a:schemeClr val="tx1">
                    <a:tint val="75000"/>
                  </a:schemeClr>
                </a:solidFill>
              </a:defRPr>
            </a:lvl7pPr>
            <a:lvl8pPr marL="3527428" indent="0">
              <a:buNone/>
              <a:defRPr sz="1550">
                <a:solidFill>
                  <a:schemeClr val="tx1">
                    <a:tint val="75000"/>
                  </a:schemeClr>
                </a:solidFill>
              </a:defRPr>
            </a:lvl8pPr>
            <a:lvl9pPr marL="4031346" indent="0">
              <a:buNone/>
              <a:defRPr sz="1550">
                <a:solidFill>
                  <a:schemeClr val="tx1">
                    <a:tint val="75000"/>
                  </a:schemeClr>
                </a:solidFill>
              </a:defRPr>
            </a:lvl9pPr>
          </a:lstStyle>
          <a:p>
            <a:pPr lvl="0">
              <a:defRPr/>
            </a:pPr>
            <a:r>
              <a:rPr lang="en-US"/>
              <a:t>Click to edit Master text styles</a:t>
            </a:r>
            <a:endParaRPr/>
          </a:p>
        </p:txBody>
      </p:sp>
      <p:sp>
        <p:nvSpPr>
          <p:cNvPr id="6" name="Datumsplatzhalter 3"/>
          <p:cNvSpPr>
            <a:spLocks noGrp="1"/>
          </p:cNvSpPr>
          <p:nvPr>
            <p:ph type="dt" sz="half" idx="10"/>
          </p:nvPr>
        </p:nvSpPr>
        <p:spPr bwMode="auto"/>
        <p:txBody>
          <a:bodyPr/>
          <a:lstStyle/>
          <a:p>
            <a:pPr>
              <a:defRPr/>
            </a:pPr>
            <a:fld id="{7477FEBE-4C88-45DA-B207-66626CED51FD}" type="datetime1">
              <a:rPr lang="en-GB"/>
              <a:t>03/03/2021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902980533"/>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Inhaltsplatzhalter 2"/>
          <p:cNvSpPr>
            <a:spLocks noGrp="1"/>
          </p:cNvSpPr>
          <p:nvPr>
            <p:ph sz="half" idx="1"/>
          </p:nvPr>
        </p:nvSpPr>
        <p:spPr bwMode="auto">
          <a:xfrm>
            <a:off x="521970" y="1763927"/>
            <a:ext cx="4610735" cy="4989035"/>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Inhaltsplatzhalter 3"/>
          <p:cNvSpPr>
            <a:spLocks noGrp="1"/>
          </p:cNvSpPr>
          <p:nvPr>
            <p:ph sz="half" idx="2"/>
          </p:nvPr>
        </p:nvSpPr>
        <p:spPr bwMode="auto">
          <a:xfrm>
            <a:off x="5306695" y="1763927"/>
            <a:ext cx="4610735" cy="4989035"/>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umsplatzhalter 4"/>
          <p:cNvSpPr>
            <a:spLocks noGrp="1"/>
          </p:cNvSpPr>
          <p:nvPr>
            <p:ph type="dt" sz="half" idx="10"/>
          </p:nvPr>
        </p:nvSpPr>
        <p:spPr bwMode="auto"/>
        <p:txBody>
          <a:bodyPr/>
          <a:lstStyle/>
          <a:p>
            <a:pPr>
              <a:defRPr/>
            </a:pPr>
            <a:fld id="{A8958534-89E5-41A3-867E-1F6E21F7B8DA}" type="datetime1">
              <a:rPr lang="en-GB"/>
              <a:t>03/03/2021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311722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Mastertitelformat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2149161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lvl1pPr>
              <a:defRPr/>
            </a:lvl1pPr>
          </a:lstStyle>
          <a:p>
            <a:pPr>
              <a:defRPr/>
            </a:pPr>
            <a:r>
              <a:rPr lang="en-US"/>
              <a:t>Click to edit Master title style</a:t>
            </a:r>
            <a:endParaRPr lang="en-GB"/>
          </a:p>
        </p:txBody>
      </p:sp>
      <p:sp>
        <p:nvSpPr>
          <p:cNvPr id="5" name="Textplatzhalter 2"/>
          <p:cNvSpPr>
            <a:spLocks noGrp="1"/>
          </p:cNvSpPr>
          <p:nvPr>
            <p:ph type="body" idx="1"/>
          </p:nvPr>
        </p:nvSpPr>
        <p:spPr bwMode="auto">
          <a:xfrm>
            <a:off x="521970" y="1692179"/>
            <a:ext cx="4612548" cy="705218"/>
          </a:xfrm>
        </p:spPr>
        <p:txBody>
          <a:bodyPr anchor="b"/>
          <a:lstStyle>
            <a:lvl1pPr marL="0" indent="0">
              <a:buNone/>
              <a:defRPr sz="2650" b="1"/>
            </a:lvl1pPr>
            <a:lvl2pPr marL="503919" indent="0">
              <a:buNone/>
              <a:defRPr sz="2200" b="1"/>
            </a:lvl2pPr>
            <a:lvl3pPr marL="1007837" indent="0">
              <a:buNone/>
              <a:defRPr sz="2000" b="1"/>
            </a:lvl3pPr>
            <a:lvl4pPr marL="1511756" indent="0">
              <a:buNone/>
              <a:defRPr sz="1750" b="1"/>
            </a:lvl4pPr>
            <a:lvl5pPr marL="2015672" indent="0">
              <a:buNone/>
              <a:defRPr sz="1750" b="1"/>
            </a:lvl5pPr>
            <a:lvl6pPr marL="2519591" indent="0">
              <a:buNone/>
              <a:defRPr sz="1750" b="1"/>
            </a:lvl6pPr>
            <a:lvl7pPr marL="3023509" indent="0">
              <a:buNone/>
              <a:defRPr sz="1750" b="1"/>
            </a:lvl7pPr>
            <a:lvl8pPr marL="3527428" indent="0">
              <a:buNone/>
              <a:defRPr sz="1750" b="1"/>
            </a:lvl8pPr>
            <a:lvl9pPr marL="4031346" indent="0">
              <a:buNone/>
              <a:defRPr sz="1750" b="1"/>
            </a:lvl9pPr>
          </a:lstStyle>
          <a:p>
            <a:pPr lvl="0">
              <a:defRPr/>
            </a:pPr>
            <a:r>
              <a:rPr lang="en-US"/>
              <a:t>Click to edit Master text styles</a:t>
            </a:r>
            <a:endParaRPr/>
          </a:p>
        </p:txBody>
      </p:sp>
      <p:sp>
        <p:nvSpPr>
          <p:cNvPr id="6" name="Inhaltsplatzhalter 3"/>
          <p:cNvSpPr>
            <a:spLocks noGrp="1"/>
          </p:cNvSpPr>
          <p:nvPr>
            <p:ph sz="half" idx="2"/>
          </p:nvPr>
        </p:nvSpPr>
        <p:spPr bwMode="auto">
          <a:xfrm>
            <a:off x="521970" y="2397397"/>
            <a:ext cx="4612548" cy="4355563"/>
          </a:xfrm>
        </p:spPr>
        <p:txBody>
          <a:bodyPr/>
          <a:lstStyle>
            <a:lvl1pPr>
              <a:defRPr sz="2650"/>
            </a:lvl1pPr>
            <a:lvl2pPr>
              <a:defRPr sz="2200"/>
            </a:lvl2pPr>
            <a:lvl3pPr>
              <a:defRPr sz="2000"/>
            </a:lvl3pPr>
            <a:lvl4pPr>
              <a:defRPr sz="1750"/>
            </a:lvl4pPr>
            <a:lvl5pPr>
              <a:defRPr sz="1750"/>
            </a:lvl5pPr>
            <a:lvl6pPr>
              <a:defRPr sz="1750"/>
            </a:lvl6pPr>
            <a:lvl7pPr>
              <a:defRPr sz="1750"/>
            </a:lvl7pPr>
            <a:lvl8pPr>
              <a:defRPr sz="1750"/>
            </a:lvl8pPr>
            <a:lvl9pPr>
              <a:defRPr sz="17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Textplatzhalter 4"/>
          <p:cNvSpPr>
            <a:spLocks noGrp="1"/>
          </p:cNvSpPr>
          <p:nvPr>
            <p:ph type="body" sz="quarter" idx="3"/>
          </p:nvPr>
        </p:nvSpPr>
        <p:spPr bwMode="auto">
          <a:xfrm>
            <a:off x="5303073" y="1692179"/>
            <a:ext cx="4614360" cy="705218"/>
          </a:xfrm>
        </p:spPr>
        <p:txBody>
          <a:bodyPr anchor="b"/>
          <a:lstStyle>
            <a:lvl1pPr marL="0" indent="0">
              <a:buNone/>
              <a:defRPr sz="2650" b="1"/>
            </a:lvl1pPr>
            <a:lvl2pPr marL="503919" indent="0">
              <a:buNone/>
              <a:defRPr sz="2200" b="1"/>
            </a:lvl2pPr>
            <a:lvl3pPr marL="1007837" indent="0">
              <a:buNone/>
              <a:defRPr sz="2000" b="1"/>
            </a:lvl3pPr>
            <a:lvl4pPr marL="1511756" indent="0">
              <a:buNone/>
              <a:defRPr sz="1750" b="1"/>
            </a:lvl4pPr>
            <a:lvl5pPr marL="2015672" indent="0">
              <a:buNone/>
              <a:defRPr sz="1750" b="1"/>
            </a:lvl5pPr>
            <a:lvl6pPr marL="2519591" indent="0">
              <a:buNone/>
              <a:defRPr sz="1750" b="1"/>
            </a:lvl6pPr>
            <a:lvl7pPr marL="3023509" indent="0">
              <a:buNone/>
              <a:defRPr sz="1750" b="1"/>
            </a:lvl7pPr>
            <a:lvl8pPr marL="3527428" indent="0">
              <a:buNone/>
              <a:defRPr sz="1750" b="1"/>
            </a:lvl8pPr>
            <a:lvl9pPr marL="4031346" indent="0">
              <a:buNone/>
              <a:defRPr sz="1750" b="1"/>
            </a:lvl9pPr>
          </a:lstStyle>
          <a:p>
            <a:pPr lvl="0">
              <a:defRPr/>
            </a:pPr>
            <a:r>
              <a:rPr lang="en-US"/>
              <a:t>Click to edit Master text styles</a:t>
            </a:r>
            <a:endParaRPr/>
          </a:p>
        </p:txBody>
      </p:sp>
      <p:sp>
        <p:nvSpPr>
          <p:cNvPr id="8" name="Inhaltsplatzhalter 5"/>
          <p:cNvSpPr>
            <a:spLocks noGrp="1"/>
          </p:cNvSpPr>
          <p:nvPr>
            <p:ph sz="quarter" idx="4"/>
          </p:nvPr>
        </p:nvSpPr>
        <p:spPr bwMode="auto">
          <a:xfrm>
            <a:off x="5303073" y="2397397"/>
            <a:ext cx="4614360" cy="4355563"/>
          </a:xfrm>
        </p:spPr>
        <p:txBody>
          <a:bodyPr/>
          <a:lstStyle>
            <a:lvl1pPr>
              <a:defRPr sz="2650"/>
            </a:lvl1pPr>
            <a:lvl2pPr>
              <a:defRPr sz="2200"/>
            </a:lvl2pPr>
            <a:lvl3pPr>
              <a:defRPr sz="2000"/>
            </a:lvl3pPr>
            <a:lvl4pPr>
              <a:defRPr sz="1750"/>
            </a:lvl4pPr>
            <a:lvl5pPr>
              <a:defRPr sz="1750"/>
            </a:lvl5pPr>
            <a:lvl6pPr>
              <a:defRPr sz="1750"/>
            </a:lvl6pPr>
            <a:lvl7pPr>
              <a:defRPr sz="1750"/>
            </a:lvl7pPr>
            <a:lvl8pPr>
              <a:defRPr sz="1750"/>
            </a:lvl8pPr>
            <a:lvl9pPr>
              <a:defRPr sz="17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Datumsplatzhalter 6"/>
          <p:cNvSpPr>
            <a:spLocks noGrp="1"/>
          </p:cNvSpPr>
          <p:nvPr>
            <p:ph type="dt" sz="half" idx="10"/>
          </p:nvPr>
        </p:nvSpPr>
        <p:spPr bwMode="auto"/>
        <p:txBody>
          <a:bodyPr/>
          <a:lstStyle/>
          <a:p>
            <a:pPr>
              <a:defRPr/>
            </a:pPr>
            <a:fld id="{C9D24E35-1C1B-4A02-85E9-09350A7B64E6}" type="datetime1">
              <a:rPr lang="en-GB"/>
              <a:t>03/03/2021</a:t>
            </a:fld>
            <a:endParaRPr lang="en-GB"/>
          </a:p>
        </p:txBody>
      </p:sp>
      <p:sp>
        <p:nvSpPr>
          <p:cNvPr id="10" name="Fußzeilenplatzhalter 7"/>
          <p:cNvSpPr>
            <a:spLocks noGrp="1"/>
          </p:cNvSpPr>
          <p:nvPr>
            <p:ph type="ftr" sz="quarter" idx="11"/>
          </p:nvPr>
        </p:nvSpPr>
        <p:spPr bwMode="auto"/>
        <p:txBody>
          <a:bodyPr/>
          <a:lstStyle/>
          <a:p>
            <a:pPr>
              <a:defRPr/>
            </a:pPr>
            <a:r>
              <a:rPr lang="de-DE"/>
              <a:t>© 2020 - GET Across Borders</a:t>
            </a:r>
            <a:endParaRPr lang="en-GB"/>
          </a:p>
        </p:txBody>
      </p:sp>
      <p:sp>
        <p:nvSpPr>
          <p:cNvPr id="11" name="Foliennummernplatzhalter 8"/>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3060405896"/>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Datumsplatzhalter 2"/>
          <p:cNvSpPr>
            <a:spLocks noGrp="1"/>
          </p:cNvSpPr>
          <p:nvPr>
            <p:ph type="dt" sz="half" idx="10"/>
          </p:nvPr>
        </p:nvSpPr>
        <p:spPr bwMode="auto"/>
        <p:txBody>
          <a:bodyPr/>
          <a:lstStyle/>
          <a:p>
            <a:pPr>
              <a:defRPr/>
            </a:pPr>
            <a:fld id="{96B541A2-0254-4FF3-9DBB-7D3DD377FEDF}" type="datetime1">
              <a:rPr lang="en-GB"/>
              <a:t>03/03/2021</a:t>
            </a:fld>
            <a:endParaRPr lang="en-GB"/>
          </a:p>
        </p:txBody>
      </p:sp>
      <p:sp>
        <p:nvSpPr>
          <p:cNvPr id="6" name="Fußzeilenplatzhalter 3"/>
          <p:cNvSpPr>
            <a:spLocks noGrp="1"/>
          </p:cNvSpPr>
          <p:nvPr>
            <p:ph type="ftr" sz="quarter" idx="11"/>
          </p:nvPr>
        </p:nvSpPr>
        <p:spPr bwMode="auto"/>
        <p:txBody>
          <a:bodyPr/>
          <a:lstStyle/>
          <a:p>
            <a:pPr>
              <a:defRPr/>
            </a:pPr>
            <a:r>
              <a:rPr lang="de-DE"/>
              <a:t>© 2020 - GET Across Borders</a:t>
            </a:r>
            <a:endParaRPr lang="en-GB"/>
          </a:p>
        </p:txBody>
      </p:sp>
      <p:sp>
        <p:nvSpPr>
          <p:cNvPr id="7" name="Foliennummernplatzhalter 4"/>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1692579864"/>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Datumsplatzhalter 1"/>
          <p:cNvSpPr>
            <a:spLocks noGrp="1"/>
          </p:cNvSpPr>
          <p:nvPr>
            <p:ph type="dt" sz="half" idx="10"/>
          </p:nvPr>
        </p:nvSpPr>
        <p:spPr bwMode="auto"/>
        <p:txBody>
          <a:bodyPr/>
          <a:lstStyle/>
          <a:p>
            <a:pPr>
              <a:defRPr/>
            </a:pPr>
            <a:fld id="{9EE62CEA-B13D-4294-886A-3F10A5F362AC}" type="datetime1">
              <a:rPr lang="en-GB"/>
              <a:t>03/03/2021</a:t>
            </a:fld>
            <a:endParaRPr lang="en-GB"/>
          </a:p>
        </p:txBody>
      </p:sp>
      <p:sp>
        <p:nvSpPr>
          <p:cNvPr id="5" name="Fußzeilenplatzhalter 2"/>
          <p:cNvSpPr>
            <a:spLocks noGrp="1"/>
          </p:cNvSpPr>
          <p:nvPr>
            <p:ph type="ftr" sz="quarter" idx="11"/>
          </p:nvPr>
        </p:nvSpPr>
        <p:spPr bwMode="auto"/>
        <p:txBody>
          <a:bodyPr/>
          <a:lstStyle/>
          <a:p>
            <a:pPr>
              <a:defRPr/>
            </a:pPr>
            <a:r>
              <a:rPr lang="de-DE"/>
              <a:t>© 2020 - GET Across Borders</a:t>
            </a:r>
            <a:endParaRPr lang="en-GB"/>
          </a:p>
        </p:txBody>
      </p:sp>
      <p:sp>
        <p:nvSpPr>
          <p:cNvPr id="6" name="Foliennummernplatzhalter 3"/>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1474858631"/>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521973" y="300987"/>
            <a:ext cx="3434491" cy="1280945"/>
          </a:xfrm>
        </p:spPr>
        <p:txBody>
          <a:bodyPr anchor="b"/>
          <a:lstStyle>
            <a:lvl1pPr algn="l">
              <a:defRPr sz="2200" b="1"/>
            </a:lvl1pPr>
          </a:lstStyle>
          <a:p>
            <a:pPr>
              <a:defRPr/>
            </a:pPr>
            <a:r>
              <a:rPr lang="en-US"/>
              <a:t>Click to edit Master title style</a:t>
            </a:r>
            <a:endParaRPr lang="en-GB"/>
          </a:p>
        </p:txBody>
      </p:sp>
      <p:sp>
        <p:nvSpPr>
          <p:cNvPr id="5" name="Inhaltsplatzhalter 2"/>
          <p:cNvSpPr>
            <a:spLocks noGrp="1"/>
          </p:cNvSpPr>
          <p:nvPr>
            <p:ph idx="1"/>
          </p:nvPr>
        </p:nvSpPr>
        <p:spPr bwMode="auto">
          <a:xfrm>
            <a:off x="4081515" y="300990"/>
            <a:ext cx="5835914" cy="6451973"/>
          </a:xfrm>
        </p:spPr>
        <p:txBody>
          <a:bodyPr/>
          <a:lstStyle>
            <a:lvl1pPr>
              <a:defRPr sz="3550"/>
            </a:lvl1pPr>
            <a:lvl2pPr>
              <a:defRPr sz="3100"/>
            </a:lvl2pPr>
            <a:lvl3pPr>
              <a:defRPr sz="2650"/>
            </a:lvl3pPr>
            <a:lvl4pPr>
              <a:defRPr sz="2200"/>
            </a:lvl4pPr>
            <a:lvl5pPr>
              <a:defRPr sz="2200"/>
            </a:lvl5pPr>
            <a:lvl6pPr>
              <a:defRPr sz="2200"/>
            </a:lvl6pPr>
            <a:lvl7pPr>
              <a:defRPr sz="2200"/>
            </a:lvl7pPr>
            <a:lvl8pPr>
              <a:defRPr sz="2200"/>
            </a:lvl8pPr>
            <a:lvl9pPr>
              <a:defRPr sz="22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Textplatzhalter 3"/>
          <p:cNvSpPr>
            <a:spLocks noGrp="1"/>
          </p:cNvSpPr>
          <p:nvPr>
            <p:ph type="body" sz="half" idx="2"/>
          </p:nvPr>
        </p:nvSpPr>
        <p:spPr bwMode="auto">
          <a:xfrm>
            <a:off x="521973" y="1581935"/>
            <a:ext cx="3434491" cy="5171028"/>
          </a:xfrm>
        </p:spPr>
        <p:txBody>
          <a:bodyPr/>
          <a:lstStyle>
            <a:lvl1pPr marL="0" indent="0">
              <a:buNone/>
              <a:defRPr sz="1550"/>
            </a:lvl1pPr>
            <a:lvl2pPr marL="503919" indent="0">
              <a:buNone/>
              <a:defRPr sz="1300"/>
            </a:lvl2pPr>
            <a:lvl3pPr marL="1007837" indent="0">
              <a:buNone/>
              <a:defRPr sz="1100"/>
            </a:lvl3pPr>
            <a:lvl4pPr marL="1511756" indent="0">
              <a:buNone/>
              <a:defRPr sz="1000"/>
            </a:lvl4pPr>
            <a:lvl5pPr marL="2015672" indent="0">
              <a:buNone/>
              <a:defRPr sz="1000"/>
            </a:lvl5pPr>
            <a:lvl6pPr marL="2519591" indent="0">
              <a:buNone/>
              <a:defRPr sz="1000"/>
            </a:lvl6pPr>
            <a:lvl7pPr marL="3023509" indent="0">
              <a:buNone/>
              <a:defRPr sz="1000"/>
            </a:lvl7pPr>
            <a:lvl8pPr marL="3527428" indent="0">
              <a:buNone/>
              <a:defRPr sz="1000"/>
            </a:lvl8pPr>
            <a:lvl9pPr marL="4031346" indent="0">
              <a:buNone/>
              <a:defRPr sz="1000"/>
            </a:lvl9pPr>
          </a:lstStyle>
          <a:p>
            <a:pPr lvl="0">
              <a:defRPr/>
            </a:pPr>
            <a:r>
              <a:rPr lang="en-US"/>
              <a:t>Click to edit Master text styles</a:t>
            </a:r>
            <a:endParaRPr/>
          </a:p>
        </p:txBody>
      </p:sp>
      <p:sp>
        <p:nvSpPr>
          <p:cNvPr id="7" name="Datumsplatzhalter 4"/>
          <p:cNvSpPr>
            <a:spLocks noGrp="1"/>
          </p:cNvSpPr>
          <p:nvPr>
            <p:ph type="dt" sz="half" idx="10"/>
          </p:nvPr>
        </p:nvSpPr>
        <p:spPr bwMode="auto"/>
        <p:txBody>
          <a:bodyPr/>
          <a:lstStyle/>
          <a:p>
            <a:pPr>
              <a:defRPr/>
            </a:pPr>
            <a:fld id="{00F1EC65-3F2D-4240-9FB2-86BAF6AF6314}" type="datetime1">
              <a:rPr lang="en-GB"/>
              <a:t>03/03/2021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2342295096"/>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046195" y="5291772"/>
            <a:ext cx="6263640" cy="624724"/>
          </a:xfrm>
        </p:spPr>
        <p:txBody>
          <a:bodyPr anchor="b"/>
          <a:lstStyle>
            <a:lvl1pPr algn="l">
              <a:defRPr sz="2200" b="1"/>
            </a:lvl1pPr>
          </a:lstStyle>
          <a:p>
            <a:pPr>
              <a:defRPr/>
            </a:pPr>
            <a:r>
              <a:rPr lang="en-US"/>
              <a:t>Click to edit Master title style</a:t>
            </a:r>
            <a:endParaRPr lang="en-GB"/>
          </a:p>
        </p:txBody>
      </p:sp>
      <p:sp>
        <p:nvSpPr>
          <p:cNvPr id="5" name="Bildplatzhalter 2"/>
          <p:cNvSpPr>
            <a:spLocks noGrp="1"/>
          </p:cNvSpPr>
          <p:nvPr>
            <p:ph type="pic" idx="1"/>
          </p:nvPr>
        </p:nvSpPr>
        <p:spPr bwMode="auto">
          <a:xfrm>
            <a:off x="2046195" y="675471"/>
            <a:ext cx="6263640" cy="4535805"/>
          </a:xfrm>
        </p:spPr>
        <p:txBody>
          <a:bodyPr/>
          <a:lstStyle>
            <a:lvl1pPr marL="0" indent="0">
              <a:buNone/>
              <a:defRPr sz="3550"/>
            </a:lvl1pPr>
            <a:lvl2pPr marL="503919" indent="0">
              <a:buNone/>
              <a:defRPr sz="3100"/>
            </a:lvl2pPr>
            <a:lvl3pPr marL="1007837" indent="0">
              <a:buNone/>
              <a:defRPr sz="2650"/>
            </a:lvl3pPr>
            <a:lvl4pPr marL="1511756" indent="0">
              <a:buNone/>
              <a:defRPr sz="2200"/>
            </a:lvl4pPr>
            <a:lvl5pPr marL="2015672" indent="0">
              <a:buNone/>
              <a:defRPr sz="2200"/>
            </a:lvl5pPr>
            <a:lvl6pPr marL="2519591" indent="0">
              <a:buNone/>
              <a:defRPr sz="2200"/>
            </a:lvl6pPr>
            <a:lvl7pPr marL="3023509" indent="0">
              <a:buNone/>
              <a:defRPr sz="2200"/>
            </a:lvl7pPr>
            <a:lvl8pPr marL="3527428" indent="0">
              <a:buNone/>
              <a:defRPr sz="2200"/>
            </a:lvl8pPr>
            <a:lvl9pPr marL="4031346" indent="0">
              <a:buNone/>
              <a:defRPr sz="2200"/>
            </a:lvl9pPr>
          </a:lstStyle>
          <a:p>
            <a:pPr>
              <a:defRPr/>
            </a:pPr>
            <a:r>
              <a:rPr lang="en-US"/>
              <a:t>Click icon to add picture</a:t>
            </a:r>
            <a:endParaRPr lang="en-GB"/>
          </a:p>
        </p:txBody>
      </p:sp>
      <p:sp>
        <p:nvSpPr>
          <p:cNvPr id="6" name="Textplatzhalter 3"/>
          <p:cNvSpPr>
            <a:spLocks noGrp="1"/>
          </p:cNvSpPr>
          <p:nvPr>
            <p:ph type="body" sz="half" idx="2"/>
          </p:nvPr>
        </p:nvSpPr>
        <p:spPr bwMode="auto">
          <a:xfrm>
            <a:off x="2046195" y="5916496"/>
            <a:ext cx="6263640" cy="887210"/>
          </a:xfrm>
        </p:spPr>
        <p:txBody>
          <a:bodyPr/>
          <a:lstStyle>
            <a:lvl1pPr marL="0" indent="0">
              <a:buNone/>
              <a:defRPr sz="1550"/>
            </a:lvl1pPr>
            <a:lvl2pPr marL="503919" indent="0">
              <a:buNone/>
              <a:defRPr sz="1300"/>
            </a:lvl2pPr>
            <a:lvl3pPr marL="1007837" indent="0">
              <a:buNone/>
              <a:defRPr sz="1100"/>
            </a:lvl3pPr>
            <a:lvl4pPr marL="1511756" indent="0">
              <a:buNone/>
              <a:defRPr sz="1000"/>
            </a:lvl4pPr>
            <a:lvl5pPr marL="2015672" indent="0">
              <a:buNone/>
              <a:defRPr sz="1000"/>
            </a:lvl5pPr>
            <a:lvl6pPr marL="2519591" indent="0">
              <a:buNone/>
              <a:defRPr sz="1000"/>
            </a:lvl6pPr>
            <a:lvl7pPr marL="3023509" indent="0">
              <a:buNone/>
              <a:defRPr sz="1000"/>
            </a:lvl7pPr>
            <a:lvl8pPr marL="3527428" indent="0">
              <a:buNone/>
              <a:defRPr sz="1000"/>
            </a:lvl8pPr>
            <a:lvl9pPr marL="4031346" indent="0">
              <a:buNone/>
              <a:defRPr sz="1000"/>
            </a:lvl9pPr>
          </a:lstStyle>
          <a:p>
            <a:pPr lvl="0">
              <a:defRPr/>
            </a:pPr>
            <a:r>
              <a:rPr lang="en-US"/>
              <a:t>Click to edit Master text styles</a:t>
            </a:r>
            <a:endParaRPr/>
          </a:p>
        </p:txBody>
      </p:sp>
      <p:sp>
        <p:nvSpPr>
          <p:cNvPr id="7" name="Datumsplatzhalter 4"/>
          <p:cNvSpPr>
            <a:spLocks noGrp="1"/>
          </p:cNvSpPr>
          <p:nvPr>
            <p:ph type="dt" sz="half" idx="10"/>
          </p:nvPr>
        </p:nvSpPr>
        <p:spPr bwMode="auto"/>
        <p:txBody>
          <a:bodyPr/>
          <a:lstStyle/>
          <a:p>
            <a:pPr>
              <a:defRPr/>
            </a:pPr>
            <a:fld id="{3C3FCD5E-69B8-4F4C-82B4-AA8390DE7F8D}" type="datetime1">
              <a:rPr lang="en-GB"/>
              <a:t>03/03/2021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52368764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Vertikaler Textplatzhalt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DEF937EC-4118-4B87-B290-472EF67D333B}" type="datetime1">
              <a:rPr lang="en-GB"/>
              <a:t>03/03/2021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3531251886"/>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4" name="Vertikaler Titel 1"/>
          <p:cNvSpPr>
            <a:spLocks noGrp="1"/>
          </p:cNvSpPr>
          <p:nvPr>
            <p:ph type="title" orient="vert"/>
          </p:nvPr>
        </p:nvSpPr>
        <p:spPr bwMode="auto">
          <a:xfrm>
            <a:off x="7568565" y="302740"/>
            <a:ext cx="2348865" cy="6450223"/>
          </a:xfrm>
        </p:spPr>
        <p:txBody>
          <a:bodyPr vert="eaVert"/>
          <a:lstStyle/>
          <a:p>
            <a:pPr>
              <a:defRPr/>
            </a:pPr>
            <a:r>
              <a:rPr lang="en-US"/>
              <a:t>Click to edit Master title style</a:t>
            </a:r>
            <a:endParaRPr lang="en-GB"/>
          </a:p>
        </p:txBody>
      </p:sp>
      <p:sp>
        <p:nvSpPr>
          <p:cNvPr id="5" name="Vertikaler Textplatzhalter 2"/>
          <p:cNvSpPr>
            <a:spLocks noGrp="1"/>
          </p:cNvSpPr>
          <p:nvPr>
            <p:ph type="body" orient="vert" idx="1"/>
          </p:nvPr>
        </p:nvSpPr>
        <p:spPr bwMode="auto">
          <a:xfrm>
            <a:off x="521970" y="302740"/>
            <a:ext cx="6872605" cy="6450223"/>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0977CC8A-DC74-4D43-9830-70796848A750}" type="datetime1">
              <a:rPr lang="en-GB"/>
              <a:t>03/03/2021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2635318976"/>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782638" y="2347913"/>
            <a:ext cx="8874125" cy="1620837"/>
          </a:xfrm>
        </p:spPr>
        <p:txBody>
          <a:bodyPr/>
          <a:lstStyle>
            <a:lvl1pPr algn="ctr">
              <a:defRPr>
                <a:solidFill>
                  <a:schemeClr val="accent3"/>
                </a:solidFill>
              </a:defRPr>
            </a:lvl1pPr>
          </a:lstStyle>
          <a:p>
            <a:pPr>
              <a:defRPr/>
            </a:pPr>
            <a:r>
              <a:rPr lang="de-DE"/>
              <a:t>Titelmasterformat durch Klicken bearbeiten</a:t>
            </a:r>
            <a:endParaRPr lang="en-GB"/>
          </a:p>
        </p:txBody>
      </p:sp>
      <p:sp>
        <p:nvSpPr>
          <p:cNvPr id="5" name="Untertitel 2"/>
          <p:cNvSpPr>
            <a:spLocks noGrp="1"/>
          </p:cNvSpPr>
          <p:nvPr>
            <p:ph type="subTitle" idx="1"/>
          </p:nvPr>
        </p:nvSpPr>
        <p:spPr bwMode="auto">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de-DE"/>
              <a:t>Master-Untertitelformat bearbeiten</a:t>
            </a:r>
            <a:endParaRPr lang="en-GB"/>
          </a:p>
        </p:txBody>
      </p:sp>
    </p:spTree>
    <p:extLst>
      <p:ext uri="{BB962C8B-B14F-4D97-AF65-F5344CB8AC3E}">
        <p14:creationId xmlns:p14="http://schemas.microsoft.com/office/powerpoint/2010/main" val="335879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0" indent="0">
              <a:buFontTx/>
              <a:buNone/>
              <a:defRPr sz="3200">
                <a:solidFill>
                  <a:schemeClr val="tx2"/>
                </a:solidFill>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itel 3">
            <a:extLst>
              <a:ext uri="{FF2B5EF4-FFF2-40B4-BE49-F238E27FC236}">
                <a16:creationId xmlns:a16="http://schemas.microsoft.com/office/drawing/2014/main" id="{33317DF5-8DE8-4886-993F-D76DD18E04E5}"/>
              </a:ext>
            </a:extLst>
          </p:cNvPr>
          <p:cNvSpPr>
            <a:spLocks noGrp="1"/>
          </p:cNvSpPr>
          <p:nvPr>
            <p:ph type="title"/>
          </p:nvPr>
        </p:nvSpPr>
        <p:spPr/>
        <p:txBody>
          <a:bodyPr/>
          <a:lstStyle/>
          <a:p>
            <a:r>
              <a:rPr lang="de-DE"/>
              <a:t>Mastertitelformat bearbeiten</a:t>
            </a:r>
            <a:endParaRPr lang="en-GB"/>
          </a:p>
        </p:txBody>
      </p:sp>
      <p:sp>
        <p:nvSpPr>
          <p:cNvPr id="7" name="Fußzeilenplatzhalter 1">
            <a:extLst>
              <a:ext uri="{FF2B5EF4-FFF2-40B4-BE49-F238E27FC236}">
                <a16:creationId xmlns:a16="http://schemas.microsoft.com/office/drawing/2014/main" id="{8180A93C-0508-4151-A520-925BCCF30E5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2" name="Foliennummernplatzhalter 1">
            <a:extLst>
              <a:ext uri="{FF2B5EF4-FFF2-40B4-BE49-F238E27FC236}">
                <a16:creationId xmlns:a16="http://schemas.microsoft.com/office/drawing/2014/main" id="{0AD8A8A6-AC51-459A-8267-443F3EDCD985}"/>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71181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522288" y="1763713"/>
            <a:ext cx="4621212"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1">
            <a:extLst>
              <a:ext uri="{FF2B5EF4-FFF2-40B4-BE49-F238E27FC236}">
                <a16:creationId xmlns:a16="http://schemas.microsoft.com/office/drawing/2014/main" id="{65ECFBE8-D33B-4D58-9CDC-A33B69EDD4B1}"/>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7" name="Titel 6">
            <a:extLst>
              <a:ext uri="{FF2B5EF4-FFF2-40B4-BE49-F238E27FC236}">
                <a16:creationId xmlns:a16="http://schemas.microsoft.com/office/drawing/2014/main" id="{FCF65751-D986-43F2-86FC-136453134611}"/>
              </a:ext>
            </a:extLst>
          </p:cNvPr>
          <p:cNvSpPr>
            <a:spLocks noGrp="1"/>
          </p:cNvSpPr>
          <p:nvPr>
            <p:ph type="title"/>
          </p:nvPr>
        </p:nvSpPr>
        <p:spPr/>
        <p:txBody>
          <a:bodyPr/>
          <a:lstStyle/>
          <a:p>
            <a:r>
              <a:rPr lang="de-DE"/>
              <a:t>Mastertitelformat bearbeiten</a:t>
            </a:r>
            <a:endParaRPr lang="en-GB"/>
          </a:p>
        </p:txBody>
      </p:sp>
      <p:sp>
        <p:nvSpPr>
          <p:cNvPr id="2" name="Foliennummernplatzhalter 1">
            <a:extLst>
              <a:ext uri="{FF2B5EF4-FFF2-40B4-BE49-F238E27FC236}">
                <a16:creationId xmlns:a16="http://schemas.microsoft.com/office/drawing/2014/main" id="{E2258276-FFDB-44B8-A307-D5D53C49E33B}"/>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1054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2208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FFDB9E20-5D6E-4A6E-BD97-AC2BBE07C15F}"/>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mj-lt"/>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C3BC6D00-1404-484C-9AB8-CEA917FD5F48}"/>
              </a:ext>
            </a:extLst>
          </p:cNvPr>
          <p:cNvSpPr>
            <a:spLocks noGrp="1"/>
          </p:cNvSpPr>
          <p:nvPr>
            <p:ph type="sldNum" sz="quarter" idx="11"/>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10428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351533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593E8F3B-D167-43B8-9B07-E7D71371DC8D}"/>
              </a:ext>
            </a:extLst>
          </p:cNvPr>
          <p:cNvSpPr>
            <a:spLocks noGrp="1"/>
          </p:cNvSpPr>
          <p:nvPr>
            <p:ph type="title"/>
          </p:nvPr>
        </p:nvSpPr>
        <p:spPr bwMode="auto">
          <a:xfrm>
            <a:off x="522288" y="198437"/>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1027" name="Textplatzhalter 2">
            <a:extLst>
              <a:ext uri="{FF2B5EF4-FFF2-40B4-BE49-F238E27FC236}">
                <a16:creationId xmlns:a16="http://schemas.microsoft.com/office/drawing/2014/main" id="{F5061ECF-2CE0-425E-B9D8-609C8E79B26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2" name="Fußzeilenplatzhalter 1">
            <a:extLst>
              <a:ext uri="{FF2B5EF4-FFF2-40B4-BE49-F238E27FC236}">
                <a16:creationId xmlns:a16="http://schemas.microsoft.com/office/drawing/2014/main" id="{433943D4-04A8-4CCA-AE34-1016CADA1F3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
        <p:nvSpPr>
          <p:cNvPr id="3" name="Foliennummernplatzhalter 2">
            <a:extLst>
              <a:ext uri="{FF2B5EF4-FFF2-40B4-BE49-F238E27FC236}">
                <a16:creationId xmlns:a16="http://schemas.microsoft.com/office/drawing/2014/main" id="{7F1A67F0-7578-494C-954D-FE251135D46B}"/>
              </a:ext>
            </a:extLst>
          </p:cNvPr>
          <p:cNvSpPr>
            <a:spLocks noGrp="1"/>
          </p:cNvSpPr>
          <p:nvPr>
            <p:ph type="sldNum" sz="quarter" idx="4"/>
          </p:nvPr>
        </p:nvSpPr>
        <p:spPr>
          <a:xfrm>
            <a:off x="9835529" y="6958806"/>
            <a:ext cx="60734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1C6A1CB6-5D98-4296-B8F9-B78E6A9A9E34}"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6" r:id="rId1"/>
    <p:sldLayoutId id="2147486077" r:id="rId2"/>
    <p:sldLayoutId id="2147486081" r:id="rId3"/>
    <p:sldLayoutId id="2147486078" r:id="rId4"/>
  </p:sldLayoutIdLst>
  <p:hf hdr="0" dt="0"/>
  <p:txStyles>
    <p:titleStyle>
      <a:lvl1pPr algn="ctr" rtl="0" eaLnBrk="0" fontAlgn="base" hangingPunct="0">
        <a:spcBef>
          <a:spcPct val="0"/>
        </a:spcBef>
        <a:spcAft>
          <a:spcPct val="0"/>
        </a:spcAft>
        <a:defRPr sz="3600" b="1"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fontAlgn="base">
        <a:spcBef>
          <a:spcPct val="0"/>
        </a:spcBef>
        <a:spcAft>
          <a:spcPct val="0"/>
        </a:spcAft>
        <a:defRPr sz="3600" b="1">
          <a:solidFill>
            <a:schemeClr val="tx1"/>
          </a:solidFill>
          <a:latin typeface="Perpetua" pitchFamily="18" charset="0"/>
        </a:defRPr>
      </a:lvl6pPr>
      <a:lvl7pPr marL="914400" algn="ctr" rtl="0" fontAlgn="base">
        <a:spcBef>
          <a:spcPct val="0"/>
        </a:spcBef>
        <a:spcAft>
          <a:spcPct val="0"/>
        </a:spcAft>
        <a:defRPr sz="3600" b="1">
          <a:solidFill>
            <a:schemeClr val="tx1"/>
          </a:solidFill>
          <a:latin typeface="Perpetua" pitchFamily="18" charset="0"/>
        </a:defRPr>
      </a:lvl7pPr>
      <a:lvl8pPr marL="1371600" algn="ctr" rtl="0" fontAlgn="base">
        <a:spcBef>
          <a:spcPct val="0"/>
        </a:spcBef>
        <a:spcAft>
          <a:spcPct val="0"/>
        </a:spcAft>
        <a:defRPr sz="3600" b="1">
          <a:solidFill>
            <a:schemeClr val="tx1"/>
          </a:solidFill>
          <a:latin typeface="Perpetua" pitchFamily="18" charset="0"/>
        </a:defRPr>
      </a:lvl8pPr>
      <a:lvl9pPr marL="1828800" algn="ctr" rtl="0" fontAlgn="base">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926CFF7B-6C12-4687-AFAE-912EBCBCB2DD}"/>
              </a:ext>
            </a:extLst>
          </p:cNvPr>
          <p:cNvSpPr>
            <a:spLocks noGrp="1"/>
          </p:cNvSpPr>
          <p:nvPr>
            <p:ph type="title"/>
          </p:nvPr>
        </p:nvSpPr>
        <p:spPr bwMode="auto">
          <a:xfrm>
            <a:off x="522288" y="196850"/>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2051" name="Textplatzhalter 2">
            <a:extLst>
              <a:ext uri="{FF2B5EF4-FFF2-40B4-BE49-F238E27FC236}">
                <a16:creationId xmlns:a16="http://schemas.microsoft.com/office/drawing/2014/main" id="{ECE1A8C1-0F54-46B8-B933-3922B1C3F7D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4" name="Fußzeilenplatzhalter 1">
            <a:extLst>
              <a:ext uri="{FF2B5EF4-FFF2-40B4-BE49-F238E27FC236}">
                <a16:creationId xmlns:a16="http://schemas.microsoft.com/office/drawing/2014/main" id="{879EA96C-DDEB-4D23-ADCD-3C1FF85686E8}"/>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
        <p:nvSpPr>
          <p:cNvPr id="2" name="Foliennummernplatzhalter 1">
            <a:extLst>
              <a:ext uri="{FF2B5EF4-FFF2-40B4-BE49-F238E27FC236}">
                <a16:creationId xmlns:a16="http://schemas.microsoft.com/office/drawing/2014/main" id="{882FB633-EA07-4F7E-9145-FBB4112AD1BF}"/>
              </a:ext>
            </a:extLst>
          </p:cNvPr>
          <p:cNvSpPr>
            <a:spLocks noGrp="1"/>
          </p:cNvSpPr>
          <p:nvPr>
            <p:ph type="sldNum" sz="quarter" idx="4"/>
          </p:nvPr>
        </p:nvSpPr>
        <p:spPr>
          <a:xfrm>
            <a:off x="9894273" y="6958806"/>
            <a:ext cx="54512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B7512931-C0D2-4182-94BF-31D8AB2CEE49}"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9" r:id="rId1"/>
    <p:sldLayoutId id="2147486080" r:id="rId2"/>
    <p:sldLayoutId id="2147486082" r:id="rId3"/>
    <p:sldLayoutId id="2147486083" r:id="rId4"/>
  </p:sldLayoutIdLst>
  <p:hf hdr="0" dt="0"/>
  <p:txStyles>
    <p:titleStyle>
      <a:lvl1pPr algn="ctr" rtl="0" eaLnBrk="0" fontAlgn="base" hangingPunct="0">
        <a:spcBef>
          <a:spcPct val="0"/>
        </a:spcBef>
        <a:spcAft>
          <a:spcPct val="0"/>
        </a:spcAft>
        <a:defRPr sz="3600" b="1" kern="1200">
          <a:solidFill>
            <a:schemeClr val="accent2"/>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eaLnBrk="1" fontAlgn="base" hangingPunct="1">
        <a:spcBef>
          <a:spcPct val="0"/>
        </a:spcBef>
        <a:spcAft>
          <a:spcPct val="0"/>
        </a:spcAft>
        <a:defRPr sz="3600" b="1">
          <a:solidFill>
            <a:schemeClr val="tx1"/>
          </a:solidFill>
          <a:latin typeface="Perpetua" pitchFamily="18" charset="0"/>
        </a:defRPr>
      </a:lvl6pPr>
      <a:lvl7pPr marL="914400" algn="ctr" rtl="0" eaLnBrk="1" fontAlgn="base" hangingPunct="1">
        <a:spcBef>
          <a:spcPct val="0"/>
        </a:spcBef>
        <a:spcAft>
          <a:spcPct val="0"/>
        </a:spcAft>
        <a:defRPr sz="3600" b="1">
          <a:solidFill>
            <a:schemeClr val="tx1"/>
          </a:solidFill>
          <a:latin typeface="Perpetua" pitchFamily="18" charset="0"/>
        </a:defRPr>
      </a:lvl7pPr>
      <a:lvl8pPr marL="1371600" algn="ctr" rtl="0" eaLnBrk="1" fontAlgn="base" hangingPunct="1">
        <a:spcBef>
          <a:spcPct val="0"/>
        </a:spcBef>
        <a:spcAft>
          <a:spcPct val="0"/>
        </a:spcAft>
        <a:defRPr sz="3600" b="1">
          <a:solidFill>
            <a:schemeClr val="tx1"/>
          </a:solidFill>
          <a:latin typeface="Perpetua" pitchFamily="18" charset="0"/>
        </a:defRPr>
      </a:lvl8pPr>
      <a:lvl9pPr marL="1828800" algn="ctr" rtl="0" eaLnBrk="1" fontAlgn="base" hangingPunct="1">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661421-2CF6-4D01-B18C-3664828D6051}"/>
              </a:ext>
            </a:extLst>
          </p:cNvPr>
          <p:cNvSpPr>
            <a:spLocks noGrp="1"/>
          </p:cNvSpPr>
          <p:nvPr>
            <p:ph type="title"/>
          </p:nvPr>
        </p:nvSpPr>
        <p:spPr>
          <a:xfrm>
            <a:off x="717550" y="198437"/>
            <a:ext cx="9004300" cy="1460500"/>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E271646F-4AA4-48CB-9731-8FB2ABAB52A6}"/>
              </a:ext>
            </a:extLst>
          </p:cNvPr>
          <p:cNvSpPr>
            <a:spLocks noGrp="1"/>
          </p:cNvSpPr>
          <p:nvPr>
            <p:ph type="body" idx="1"/>
          </p:nvPr>
        </p:nvSpPr>
        <p:spPr>
          <a:xfrm>
            <a:off x="717550" y="2012950"/>
            <a:ext cx="9004300" cy="47958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5E2854B-0CBB-478C-883B-32389F77DC35}"/>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1"/>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Tree>
    <p:extLst>
      <p:ext uri="{BB962C8B-B14F-4D97-AF65-F5344CB8AC3E}">
        <p14:creationId xmlns:p14="http://schemas.microsoft.com/office/powerpoint/2010/main" val="3797513125"/>
      </p:ext>
    </p:extLst>
  </p:cSld>
  <p:clrMap bg1="lt1" tx1="dk1" bg2="lt2" tx2="dk2" accent1="accent1" accent2="accent2" accent3="accent3" accent4="accent4" accent5="accent5" accent6="accent6" hlink="hlink" folHlink="folHlink"/>
  <p:sldLayoutIdLst>
    <p:sldLayoutId id="2147483648" r:id="rId1"/>
  </p:sldLayoutIdLst>
  <p:hf hdr="0" dt="0"/>
  <p:txStyles>
    <p:titleStyle>
      <a:lvl1pPr algn="ctr" defTabSz="914400" rtl="0" eaLnBrk="1" latinLnBrk="0" hangingPunct="1">
        <a:lnSpc>
          <a:spcPct val="90000"/>
        </a:lnSpc>
        <a:spcBef>
          <a:spcPct val="0"/>
        </a:spcBef>
        <a:buNone/>
        <a:defRPr sz="3600" b="1" kern="1200">
          <a:solidFill>
            <a:schemeClr val="accent3"/>
          </a:solidFill>
          <a:latin typeface="Comic Sans MS" panose="030F0702030302020204" pitchFamily="66" charset="0"/>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bg1"/>
          </a:solidFill>
          <a:latin typeface="Comic Sans MS" panose="030F0702030302020204" pitchFamily="66"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3pPr>
      <a:lvl4pPr marL="13716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4pPr>
      <a:lvl5pPr marL="18288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E9DBB94B-7369-455E-8C33-C3D06DBCC3E6}" type="datetime1">
              <a:rPr lang="en-GB" smtClean="0"/>
              <a:pPr/>
              <a:t>03/03/2021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r>
              <a:rPr lang="de-DE" dirty="0"/>
              <a:t>© 2020 - GET </a:t>
            </a:r>
            <a:r>
              <a:rPr lang="de-DE" dirty="0" err="1"/>
              <a:t>Across</a:t>
            </a:r>
            <a:r>
              <a:rPr lang="de-DE" dirty="0"/>
              <a:t> Borders</a:t>
            </a:r>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1C6A1CB6-5D98-4296-B8F9-B78E6A9A9E34}" type="slidenum">
              <a:rPr lang="en-GB" smtClean="0"/>
              <a:pPr/>
              <a:t>‹Nr.›</a:t>
            </a:fld>
            <a:endParaRPr lang="en-GB" dirty="0"/>
          </a:p>
        </p:txBody>
      </p:sp>
    </p:spTree>
    <p:extLst>
      <p:ext uri="{BB962C8B-B14F-4D97-AF65-F5344CB8AC3E}">
        <p14:creationId xmlns:p14="http://schemas.microsoft.com/office/powerpoint/2010/main" val="2587592766"/>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hf hd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D5DCEE8E-3E7E-4BB1-BBE3-C730CEF9565E}" type="datetime1">
              <a:rPr lang="en-GB" smtClean="0"/>
              <a:pPr/>
              <a:t>03/03/2021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52047891"/>
      </p:ext>
    </p:extLst>
  </p:cSld>
  <p:clrMap bg1="lt1" tx1="dk1" bg2="lt2" tx2="dk2" accent1="accent1" accent2="accent2" accent3="accent3" accent4="accent4" accent5="accent5" accent6="accent6" hlink="hlink" folHlink="folHlink"/>
  <p:sldLayoutIdLst>
    <p:sldLayoutId id="2147486100"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Lst>
  <p:hf hdr="0" ft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A9A61-2850-4144-8D5B-61AB2B465562}"/>
              </a:ext>
            </a:extLst>
          </p:cNvPr>
          <p:cNvSpPr>
            <a:spLocks noGrp="1"/>
          </p:cNvSpPr>
          <p:nvPr>
            <p:ph type="title"/>
          </p:nvPr>
        </p:nvSpPr>
        <p:spPr>
          <a:xfrm>
            <a:off x="717709" y="402484"/>
            <a:ext cx="9003983" cy="1461188"/>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a:extLst>
              <a:ext uri="{FF2B5EF4-FFF2-40B4-BE49-F238E27FC236}">
                <a16:creationId xmlns:a16="http://schemas.microsoft.com/office/drawing/2014/main" id="{BFB36F0E-2CDA-41CB-8AB4-9535793FAF01}"/>
              </a:ext>
            </a:extLst>
          </p:cNvPr>
          <p:cNvSpPr>
            <a:spLocks noGrp="1"/>
          </p:cNvSpPr>
          <p:nvPr>
            <p:ph type="body" idx="1"/>
          </p:nvPr>
        </p:nvSpPr>
        <p:spPr>
          <a:xfrm>
            <a:off x="717709" y="2012414"/>
            <a:ext cx="9003983"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86E9C319-521B-4E69-8568-3B8646775178}"/>
              </a:ext>
            </a:extLst>
          </p:cNvPr>
          <p:cNvSpPr>
            <a:spLocks noGrp="1"/>
          </p:cNvSpPr>
          <p:nvPr>
            <p:ph type="dt" sz="half" idx="2"/>
          </p:nvPr>
        </p:nvSpPr>
        <p:spPr>
          <a:xfrm>
            <a:off x="717709" y="7006700"/>
            <a:ext cx="2348865"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E9DBB94B-7369-455E-8C33-C3D06DBCC3E6}" type="datetime1">
              <a:rPr lang="en-GB" smtClean="0"/>
              <a:pPr/>
              <a:t>03/03/2021</a:t>
            </a:fld>
            <a:endParaRPr lang="en-GB" dirty="0"/>
          </a:p>
        </p:txBody>
      </p:sp>
      <p:sp>
        <p:nvSpPr>
          <p:cNvPr id="5" name="Footer Placeholder 4">
            <a:extLst>
              <a:ext uri="{FF2B5EF4-FFF2-40B4-BE49-F238E27FC236}">
                <a16:creationId xmlns:a16="http://schemas.microsoft.com/office/drawing/2014/main" id="{3E8CF960-1B6E-4A37-A081-17DEC6DBD153}"/>
              </a:ext>
            </a:extLst>
          </p:cNvPr>
          <p:cNvSpPr>
            <a:spLocks noGrp="1"/>
          </p:cNvSpPr>
          <p:nvPr>
            <p:ph type="ftr" sz="quarter" idx="3"/>
          </p:nvPr>
        </p:nvSpPr>
        <p:spPr>
          <a:xfrm>
            <a:off x="3458051" y="7006700"/>
            <a:ext cx="3523298"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E7DFBF5-6FFF-4692-8C50-70CFE93E660F}"/>
              </a:ext>
            </a:extLst>
          </p:cNvPr>
          <p:cNvSpPr>
            <a:spLocks noGrp="1"/>
          </p:cNvSpPr>
          <p:nvPr>
            <p:ph type="sldNum" sz="quarter" idx="4"/>
          </p:nvPr>
        </p:nvSpPr>
        <p:spPr>
          <a:xfrm>
            <a:off x="7372826" y="7006700"/>
            <a:ext cx="2348865"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760229"/>
      </p:ext>
    </p:extLst>
  </p:cSld>
  <p:clrMap bg1="dk1" tx1="lt1" bg2="dk2" tx2="lt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 id="2147486124" r:id="rId13"/>
    <p:sldLayoutId id="2147486125" r:id="rId14"/>
  </p:sldLayoutIdLst>
  <p:hf hdr="0" ftr="0" dt="0"/>
  <p:txStyles>
    <p:titleStyle>
      <a:lvl1pPr algn="l" defTabSz="755957" rtl="0" eaLnBrk="1" latinLnBrk="0" hangingPunct="1">
        <a:lnSpc>
          <a:spcPct val="90000"/>
        </a:lnSpc>
        <a:spcBef>
          <a:spcPct val="0"/>
        </a:spcBef>
        <a:buNone/>
        <a:defRPr sz="3638"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8989" indent="-188989" algn="l" defTabSz="755957"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68" indent="-188989" algn="l" defTabSz="755957"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47" indent="-188989" algn="l" defTabSz="755957"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925"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904"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de-DE"/>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521970" y="302737"/>
            <a:ext cx="9395460" cy="1259946"/>
          </a:xfrm>
          <a:prstGeom prst="rect">
            <a:avLst/>
          </a:prstGeom>
        </p:spPr>
        <p:txBody>
          <a:bodyPr vert="horz" lIns="91430" tIns="45716" rIns="91430" bIns="45716" rtlCol="0" anchor="ctr">
            <a:normAutofit/>
          </a:bodyPr>
          <a:lstStyle/>
          <a:p>
            <a:pPr>
              <a:defRPr/>
            </a:pPr>
            <a:r>
              <a:rPr lang="de-DE"/>
              <a:t>Titelmasterformat durch Klicken bearbeiten</a:t>
            </a:r>
            <a:endParaRPr lang="en-GB"/>
          </a:p>
        </p:txBody>
      </p:sp>
      <p:sp>
        <p:nvSpPr>
          <p:cNvPr id="5" name="Textplatzhalter 2"/>
          <p:cNvSpPr>
            <a:spLocks noGrp="1"/>
          </p:cNvSpPr>
          <p:nvPr>
            <p:ph type="body" idx="1"/>
          </p:nvPr>
        </p:nvSpPr>
        <p:spPr bwMode="auto">
          <a:xfrm>
            <a:off x="521970" y="1763927"/>
            <a:ext cx="9395460" cy="4989035"/>
          </a:xfrm>
          <a:prstGeom prst="rect">
            <a:avLst/>
          </a:prstGeom>
        </p:spPr>
        <p:txBody>
          <a:bodyPr vert="horz" lIns="91430" tIns="45716" rIns="91430" bIns="45716" rtlCol="0">
            <a:normAutofit/>
          </a:body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6" name="Datumsplatzhalter 3"/>
          <p:cNvSpPr>
            <a:spLocks noGrp="1"/>
          </p:cNvSpPr>
          <p:nvPr>
            <p:ph type="dt" sz="half" idx="2"/>
          </p:nvPr>
        </p:nvSpPr>
        <p:spPr bwMode="auto">
          <a:xfrm>
            <a:off x="521970" y="7006701"/>
            <a:ext cx="2435860" cy="402483"/>
          </a:xfrm>
          <a:prstGeom prst="rect">
            <a:avLst/>
          </a:prstGeom>
        </p:spPr>
        <p:txBody>
          <a:bodyPr vert="horz" lIns="91430" tIns="45716" rIns="91430" bIns="45716" rtlCol="0" anchor="ctr"/>
          <a:lstStyle>
            <a:lvl1pPr algn="l">
              <a:defRPr sz="1300">
                <a:solidFill>
                  <a:schemeClr val="tx1"/>
                </a:solidFill>
              </a:defRPr>
            </a:lvl1pPr>
          </a:lstStyle>
          <a:p>
            <a:pPr>
              <a:defRPr/>
            </a:pPr>
            <a:fld id="{E9DBB94B-7369-455E-8C33-C3D06DBCC3E6}" type="datetime1">
              <a:rPr lang="en-GB"/>
              <a:t>03/03/2021</a:t>
            </a:fld>
            <a:endParaRPr lang="en-GB"/>
          </a:p>
        </p:txBody>
      </p:sp>
      <p:sp>
        <p:nvSpPr>
          <p:cNvPr id="7" name="Fußzeilenplatzhalter 4"/>
          <p:cNvSpPr>
            <a:spLocks noGrp="1"/>
          </p:cNvSpPr>
          <p:nvPr>
            <p:ph type="ftr" sz="quarter" idx="3"/>
          </p:nvPr>
        </p:nvSpPr>
        <p:spPr bwMode="auto">
          <a:xfrm>
            <a:off x="3566795" y="7006701"/>
            <a:ext cx="3305810" cy="402483"/>
          </a:xfrm>
          <a:prstGeom prst="rect">
            <a:avLst/>
          </a:prstGeom>
        </p:spPr>
        <p:txBody>
          <a:bodyPr vert="horz" lIns="91430" tIns="45716" rIns="91430" bIns="45716" rtlCol="0" anchor="ctr"/>
          <a:lstStyle>
            <a:lvl1pPr algn="ctr">
              <a:defRPr sz="1300">
                <a:solidFill>
                  <a:schemeClr val="tx1"/>
                </a:solidFill>
              </a:defRPr>
            </a:lvl1pPr>
          </a:lstStyle>
          <a:p>
            <a:pPr>
              <a:defRPr/>
            </a:pPr>
            <a:r>
              <a:rPr lang="de-DE"/>
              <a:t>© 2020 - GET Across Borders</a:t>
            </a:r>
            <a:endParaRPr lang="en-GB"/>
          </a:p>
        </p:txBody>
      </p:sp>
      <p:sp>
        <p:nvSpPr>
          <p:cNvPr id="8" name="Foliennummernplatzhalter 5"/>
          <p:cNvSpPr>
            <a:spLocks noGrp="1"/>
          </p:cNvSpPr>
          <p:nvPr>
            <p:ph type="sldNum" sz="quarter" idx="4"/>
          </p:nvPr>
        </p:nvSpPr>
        <p:spPr bwMode="auto">
          <a:xfrm>
            <a:off x="7481570" y="7006701"/>
            <a:ext cx="2435860" cy="402483"/>
          </a:xfrm>
          <a:prstGeom prst="rect">
            <a:avLst/>
          </a:prstGeom>
        </p:spPr>
        <p:txBody>
          <a:bodyPr vert="horz" lIns="91430" tIns="45716" rIns="91430" bIns="45716" rtlCol="0" anchor="ctr"/>
          <a:lstStyle>
            <a:lvl1pPr algn="r">
              <a:defRPr sz="1300">
                <a:solidFill>
                  <a:schemeClr val="tx1"/>
                </a:solidFill>
              </a:defRPr>
            </a:lvl1pPr>
          </a:lstStyle>
          <a:p>
            <a:pPr>
              <a:defRPr/>
            </a:pPr>
            <a:fld id="{1C6A1CB6-5D98-4296-B8F9-B78E6A9A9E34}" type="slidenum">
              <a:rPr lang="en-GB"/>
              <a:t>‹Nr.›</a:t>
            </a:fld>
            <a:endParaRPr lang="en-GB"/>
          </a:p>
        </p:txBody>
      </p:sp>
    </p:spTree>
    <p:extLst>
      <p:ext uri="{BB962C8B-B14F-4D97-AF65-F5344CB8AC3E}">
        <p14:creationId xmlns:p14="http://schemas.microsoft.com/office/powerpoint/2010/main" val="1427675707"/>
      </p:ext>
    </p:extLst>
  </p:cSld>
  <p:clrMap bg1="lt1" tx1="dk1" bg2="lt2" tx2="dk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hf hdr="0" dt="0"/>
  <p:txStyles>
    <p:titleStyle>
      <a:lvl1pPr algn="ctr" defTabSz="1007837">
        <a:spcBef>
          <a:spcPts val="0"/>
        </a:spcBef>
        <a:buNone/>
        <a:defRPr sz="3600">
          <a:solidFill>
            <a:schemeClr val="accent2"/>
          </a:solidFill>
          <a:latin typeface="Comic Sans MS"/>
          <a:ea typeface="+mj-ea"/>
          <a:cs typeface="+mj-cs"/>
        </a:defRPr>
      </a:lvl1pPr>
    </p:titleStyle>
    <p:bodyStyle>
      <a:lvl1pPr marL="377939" indent="-377939" algn="l" defTabSz="1007837">
        <a:spcBef>
          <a:spcPts val="0"/>
        </a:spcBef>
        <a:buFont typeface="Arial"/>
        <a:buChar char="•"/>
        <a:defRPr sz="2400">
          <a:solidFill>
            <a:schemeClr val="tx1"/>
          </a:solidFill>
          <a:latin typeface="Comic Sans MS"/>
          <a:ea typeface="+mn-ea"/>
          <a:cs typeface="+mn-cs"/>
        </a:defRPr>
      </a:lvl1pPr>
      <a:lvl2pPr marL="818868" indent="-314948" algn="l" defTabSz="1007837">
        <a:spcBef>
          <a:spcPts val="0"/>
        </a:spcBef>
        <a:buFont typeface="Arial"/>
        <a:buChar char="–"/>
        <a:defRPr sz="2400">
          <a:solidFill>
            <a:schemeClr val="tx1"/>
          </a:solidFill>
          <a:latin typeface="Comic Sans MS"/>
          <a:ea typeface="+mn-ea"/>
          <a:cs typeface="+mn-cs"/>
        </a:defRPr>
      </a:lvl2pPr>
      <a:lvl3pPr marL="1259795" indent="-251959" algn="l" defTabSz="1007837">
        <a:spcBef>
          <a:spcPts val="0"/>
        </a:spcBef>
        <a:buFont typeface="Arial"/>
        <a:buChar char="•"/>
        <a:defRPr sz="2400">
          <a:solidFill>
            <a:schemeClr val="tx1"/>
          </a:solidFill>
          <a:latin typeface="Comic Sans MS"/>
          <a:ea typeface="+mn-ea"/>
          <a:cs typeface="+mn-cs"/>
        </a:defRPr>
      </a:lvl3pPr>
      <a:lvl4pPr marL="1763714" indent="-251959" algn="l" defTabSz="1007837">
        <a:spcBef>
          <a:spcPts val="0"/>
        </a:spcBef>
        <a:buFont typeface="Arial"/>
        <a:buChar char="–"/>
        <a:defRPr sz="2400">
          <a:solidFill>
            <a:schemeClr val="tx1"/>
          </a:solidFill>
          <a:latin typeface="Comic Sans MS"/>
          <a:ea typeface="+mn-ea"/>
          <a:cs typeface="+mn-cs"/>
        </a:defRPr>
      </a:lvl4pPr>
      <a:lvl5pPr marL="2267633" indent="-251959" algn="l" defTabSz="1007837">
        <a:spcBef>
          <a:spcPts val="0"/>
        </a:spcBef>
        <a:buFont typeface="Arial"/>
        <a:buChar char="»"/>
        <a:defRPr sz="2400">
          <a:solidFill>
            <a:schemeClr val="tx1"/>
          </a:solidFill>
          <a:latin typeface="Comic Sans MS"/>
          <a:ea typeface="+mn-ea"/>
          <a:cs typeface="+mn-cs"/>
        </a:defRPr>
      </a:lvl5pPr>
      <a:lvl6pPr marL="2771550" indent="-251959" algn="l" defTabSz="1007837">
        <a:spcBef>
          <a:spcPts val="0"/>
        </a:spcBef>
        <a:buFont typeface="Arial"/>
        <a:buChar char="•"/>
        <a:defRPr sz="2200">
          <a:solidFill>
            <a:schemeClr val="tx1"/>
          </a:solidFill>
          <a:latin typeface="+mn-lt"/>
          <a:ea typeface="+mn-ea"/>
          <a:cs typeface="+mn-cs"/>
        </a:defRPr>
      </a:lvl6pPr>
      <a:lvl7pPr marL="3275468" indent="-251959" algn="l" defTabSz="1007837">
        <a:spcBef>
          <a:spcPts val="0"/>
        </a:spcBef>
        <a:buFont typeface="Arial"/>
        <a:buChar char="•"/>
        <a:defRPr sz="2200">
          <a:solidFill>
            <a:schemeClr val="tx1"/>
          </a:solidFill>
          <a:latin typeface="+mn-lt"/>
          <a:ea typeface="+mn-ea"/>
          <a:cs typeface="+mn-cs"/>
        </a:defRPr>
      </a:lvl7pPr>
      <a:lvl8pPr marL="3779388" indent="-251959" algn="l" defTabSz="1007837">
        <a:spcBef>
          <a:spcPts val="0"/>
        </a:spcBef>
        <a:buFont typeface="Arial"/>
        <a:buChar char="•"/>
        <a:defRPr sz="2200">
          <a:solidFill>
            <a:schemeClr val="tx1"/>
          </a:solidFill>
          <a:latin typeface="+mn-lt"/>
          <a:ea typeface="+mn-ea"/>
          <a:cs typeface="+mn-cs"/>
        </a:defRPr>
      </a:lvl8pPr>
      <a:lvl9pPr marL="4283306" indent="-251959" algn="l" defTabSz="1007837">
        <a:spcBef>
          <a:spcPts val="0"/>
        </a:spcBef>
        <a:buFont typeface="Arial"/>
        <a:buChar char="•"/>
        <a:defRPr sz="2200">
          <a:solidFill>
            <a:schemeClr val="tx1"/>
          </a:solidFill>
          <a:latin typeface="+mn-lt"/>
          <a:ea typeface="+mn-ea"/>
          <a:cs typeface="+mn-cs"/>
        </a:defRPr>
      </a:lvl9pPr>
    </p:bodyStyle>
    <p:otherStyle>
      <a:defPPr>
        <a:defRPr lang="de-DE"/>
      </a:defPPr>
      <a:lvl1pPr marL="0" algn="l" defTabSz="1007837">
        <a:defRPr sz="2000">
          <a:solidFill>
            <a:schemeClr val="tx1"/>
          </a:solidFill>
          <a:latin typeface="+mn-lt"/>
          <a:ea typeface="+mn-ea"/>
          <a:cs typeface="+mn-cs"/>
        </a:defRPr>
      </a:lvl1pPr>
      <a:lvl2pPr marL="503919" algn="l" defTabSz="1007837">
        <a:defRPr sz="2000">
          <a:solidFill>
            <a:schemeClr val="tx1"/>
          </a:solidFill>
          <a:latin typeface="+mn-lt"/>
          <a:ea typeface="+mn-ea"/>
          <a:cs typeface="+mn-cs"/>
        </a:defRPr>
      </a:lvl2pPr>
      <a:lvl3pPr marL="1007837" algn="l" defTabSz="1007837">
        <a:defRPr sz="2000">
          <a:solidFill>
            <a:schemeClr val="tx1"/>
          </a:solidFill>
          <a:latin typeface="+mn-lt"/>
          <a:ea typeface="+mn-ea"/>
          <a:cs typeface="+mn-cs"/>
        </a:defRPr>
      </a:lvl3pPr>
      <a:lvl4pPr marL="1511756" algn="l" defTabSz="1007837">
        <a:defRPr sz="2000">
          <a:solidFill>
            <a:schemeClr val="tx1"/>
          </a:solidFill>
          <a:latin typeface="+mn-lt"/>
          <a:ea typeface="+mn-ea"/>
          <a:cs typeface="+mn-cs"/>
        </a:defRPr>
      </a:lvl4pPr>
      <a:lvl5pPr marL="2015672" algn="l" defTabSz="1007837">
        <a:defRPr sz="2000">
          <a:solidFill>
            <a:schemeClr val="tx1"/>
          </a:solidFill>
          <a:latin typeface="+mn-lt"/>
          <a:ea typeface="+mn-ea"/>
          <a:cs typeface="+mn-cs"/>
        </a:defRPr>
      </a:lvl5pPr>
      <a:lvl6pPr marL="2519591" algn="l" defTabSz="1007837">
        <a:defRPr sz="2000">
          <a:solidFill>
            <a:schemeClr val="tx1"/>
          </a:solidFill>
          <a:latin typeface="+mn-lt"/>
          <a:ea typeface="+mn-ea"/>
          <a:cs typeface="+mn-cs"/>
        </a:defRPr>
      </a:lvl6pPr>
      <a:lvl7pPr marL="3023509" algn="l" defTabSz="1007837">
        <a:defRPr sz="2000">
          <a:solidFill>
            <a:schemeClr val="tx1"/>
          </a:solidFill>
          <a:latin typeface="+mn-lt"/>
          <a:ea typeface="+mn-ea"/>
          <a:cs typeface="+mn-cs"/>
        </a:defRPr>
      </a:lvl7pPr>
      <a:lvl8pPr marL="3527428" algn="l" defTabSz="1007837">
        <a:defRPr sz="2000">
          <a:solidFill>
            <a:schemeClr val="tx1"/>
          </a:solidFill>
          <a:latin typeface="+mn-lt"/>
          <a:ea typeface="+mn-ea"/>
          <a:cs typeface="+mn-cs"/>
        </a:defRPr>
      </a:lvl8pPr>
      <a:lvl9pPr marL="4031346" algn="l" defTabSz="1007837">
        <a:defRPr sz="20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717550" y="198437"/>
            <a:ext cx="9004300" cy="1460500"/>
          </a:xfrm>
          <a:prstGeom prst="rect">
            <a:avLst/>
          </a:prstGeom>
        </p:spPr>
        <p:txBody>
          <a:bodyPr vert="horz" lIns="91440" tIns="45720" rIns="91440" bIns="45720" rtlCol="0" anchor="ctr">
            <a:normAutofit/>
          </a:bodyPr>
          <a:lstStyle/>
          <a:p>
            <a:pPr>
              <a:defRPr/>
            </a:pPr>
            <a:r>
              <a:rPr lang="de-DE"/>
              <a:t>Mastertitelformat bearbeiten</a:t>
            </a:r>
            <a:endParaRPr lang="en-GB"/>
          </a:p>
        </p:txBody>
      </p:sp>
      <p:sp>
        <p:nvSpPr>
          <p:cNvPr id="5" name="Textplatzhalter 2"/>
          <p:cNvSpPr>
            <a:spLocks noGrp="1"/>
          </p:cNvSpPr>
          <p:nvPr>
            <p:ph type="body" idx="1"/>
          </p:nvPr>
        </p:nvSpPr>
        <p:spPr bwMode="auto">
          <a:xfrm>
            <a:off x="717550" y="2012949"/>
            <a:ext cx="9004300" cy="47958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6" name="Fußzeilenplatzhalter 1"/>
          <p:cNvSpPr>
            <a:spLocks noGrp="1"/>
          </p:cNvSpPr>
          <p:nvPr>
            <p:ph type="ftr" sz="quarter" idx="3"/>
          </p:nvPr>
        </p:nvSpPr>
        <p:spPr bwMode="auto">
          <a:xfrm>
            <a:off x="6392862" y="6959600"/>
            <a:ext cx="3524250" cy="401638"/>
          </a:xfrm>
          <a:prstGeom prst="rect">
            <a:avLst/>
          </a:prstGeom>
        </p:spPr>
        <p:txBody>
          <a:bodyPr vert="horz" lIns="91440" tIns="45720" rIns="91440" bIns="45720" rtlCol="0" anchor="ctr"/>
          <a:lstStyle>
            <a:lvl1pPr algn="r">
              <a:defRPr sz="1200">
                <a:solidFill>
                  <a:schemeClr val="bg1"/>
                </a:solidFill>
                <a:latin typeface="Comic Sans MS"/>
              </a:defRPr>
            </a:lvl1pPr>
          </a:lstStyle>
          <a:p>
            <a:pPr>
              <a:defRPr/>
            </a:pPr>
            <a:r>
              <a:rPr lang="de-DE"/>
              <a:t>© 2020 - GET Across Borders</a:t>
            </a:r>
            <a:endParaRPr lang="en-GB"/>
          </a:p>
        </p:txBody>
      </p:sp>
    </p:spTree>
    <p:extLst>
      <p:ext uri="{BB962C8B-B14F-4D97-AF65-F5344CB8AC3E}">
        <p14:creationId xmlns:p14="http://schemas.microsoft.com/office/powerpoint/2010/main" val="1003195222"/>
      </p:ext>
    </p:extLst>
  </p:cSld>
  <p:clrMap bg1="lt1" tx1="dk1" bg2="lt2" tx2="dk2" accent1="accent1" accent2="accent2" accent3="accent3" accent4="accent4" accent5="accent5" accent6="accent6" hlink="hlink" folHlink="folHlink"/>
  <p:sldLayoutIdLst>
    <p:sldLayoutId id="2147486139" r:id="rId1"/>
  </p:sldLayoutIdLst>
  <p:hf hdr="0" dt="0"/>
  <p:txStyles>
    <p:titleStyle>
      <a:lvl1pPr algn="ctr" defTabSz="914400">
        <a:lnSpc>
          <a:spcPct val="90000"/>
        </a:lnSpc>
        <a:spcBef>
          <a:spcPts val="0"/>
        </a:spcBef>
        <a:buNone/>
        <a:defRPr sz="3600" b="1">
          <a:solidFill>
            <a:schemeClr val="accent3"/>
          </a:solidFill>
          <a:latin typeface="Comic Sans MS"/>
          <a:ea typeface="+mj-ea"/>
          <a:cs typeface="+mj-cs"/>
        </a:defRPr>
      </a:lvl1pPr>
    </p:titleStyle>
    <p:bodyStyle>
      <a:lvl1pPr marL="0" indent="0" algn="l" defTabSz="914400">
        <a:lnSpc>
          <a:spcPct val="90000"/>
        </a:lnSpc>
        <a:spcBef>
          <a:spcPts val="1000"/>
        </a:spcBef>
        <a:buFontTx/>
        <a:buNone/>
        <a:defRPr sz="2400">
          <a:solidFill>
            <a:schemeClr val="bg1"/>
          </a:solidFill>
          <a:latin typeface="Comic Sans MS"/>
          <a:ea typeface="+mn-ea"/>
          <a:cs typeface="+mn-cs"/>
        </a:defRPr>
      </a:lvl1pPr>
      <a:lvl2pPr marL="457200" indent="0" algn="l" defTabSz="914400">
        <a:lnSpc>
          <a:spcPct val="90000"/>
        </a:lnSpc>
        <a:spcBef>
          <a:spcPts val="500"/>
        </a:spcBef>
        <a:buFontTx/>
        <a:buNone/>
        <a:defRPr sz="2400">
          <a:solidFill>
            <a:schemeClr val="bg1"/>
          </a:solidFill>
          <a:latin typeface="Comic Sans MS"/>
          <a:ea typeface="+mn-ea"/>
          <a:cs typeface="+mn-cs"/>
        </a:defRPr>
      </a:lvl2pPr>
      <a:lvl3pPr marL="914400" indent="0" algn="l" defTabSz="914400">
        <a:lnSpc>
          <a:spcPct val="90000"/>
        </a:lnSpc>
        <a:spcBef>
          <a:spcPts val="500"/>
        </a:spcBef>
        <a:buFontTx/>
        <a:buNone/>
        <a:defRPr sz="2400">
          <a:solidFill>
            <a:schemeClr val="bg1"/>
          </a:solidFill>
          <a:latin typeface="Comic Sans MS"/>
          <a:ea typeface="+mn-ea"/>
          <a:cs typeface="+mn-cs"/>
        </a:defRPr>
      </a:lvl3pPr>
      <a:lvl4pPr marL="1371600" indent="0" algn="l" defTabSz="914400">
        <a:lnSpc>
          <a:spcPct val="90000"/>
        </a:lnSpc>
        <a:spcBef>
          <a:spcPts val="500"/>
        </a:spcBef>
        <a:buFontTx/>
        <a:buNone/>
        <a:defRPr sz="2400">
          <a:solidFill>
            <a:schemeClr val="bg1"/>
          </a:solidFill>
          <a:latin typeface="Comic Sans MS"/>
          <a:ea typeface="+mn-ea"/>
          <a:cs typeface="+mn-cs"/>
        </a:defRPr>
      </a:lvl4pPr>
      <a:lvl5pPr marL="1828800" indent="0" algn="l" defTabSz="914400">
        <a:lnSpc>
          <a:spcPct val="90000"/>
        </a:lnSpc>
        <a:spcBef>
          <a:spcPts val="500"/>
        </a:spcBef>
        <a:buFontTx/>
        <a:buNone/>
        <a:defRPr sz="2400">
          <a:solidFill>
            <a:schemeClr val="bg1"/>
          </a:solidFill>
          <a:latin typeface="Comic Sans MS"/>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19.jpg"/><Relationship Id="rId4" Type="http://schemas.openxmlformats.org/officeDocument/2006/relationships/image" Target="../media/image23.jpe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5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9" name="Titel 1"/>
          <p:cNvSpPr>
            <a:spLocks noGrp="1"/>
          </p:cNvSpPr>
          <p:nvPr>
            <p:ph type="ctrTitle"/>
          </p:nvPr>
        </p:nvSpPr>
        <p:spPr bwMode="auto">
          <a:xfrm>
            <a:off x="1090424" y="1797649"/>
            <a:ext cx="4623834" cy="1583441"/>
          </a:xfrm>
        </p:spPr>
        <p:txBody>
          <a:bodyPr/>
          <a:lstStyle/>
          <a:p>
            <a:pPr>
              <a:defRPr/>
            </a:pPr>
            <a:r>
              <a:rPr lang="en-GB" noProof="0" dirty="0">
                <a:solidFill>
                  <a:srgbClr val="000066"/>
                </a:solidFill>
              </a:rPr>
              <a:t>GET Buddied Up</a:t>
            </a:r>
            <a:endParaRPr lang="en-GB" noProof="0" dirty="0"/>
          </a:p>
        </p:txBody>
      </p:sp>
      <p:sp>
        <p:nvSpPr>
          <p:cNvPr id="10" name="Untertitel 2"/>
          <p:cNvSpPr>
            <a:spLocks noGrp="1"/>
          </p:cNvSpPr>
          <p:nvPr>
            <p:ph type="subTitle" idx="1"/>
          </p:nvPr>
        </p:nvSpPr>
        <p:spPr bwMode="auto">
          <a:xfrm>
            <a:off x="5109697" y="5626289"/>
            <a:ext cx="5286846" cy="1933385"/>
          </a:xfrm>
        </p:spPr>
        <p:txBody>
          <a:bodyPr/>
          <a:lstStyle/>
          <a:p>
            <a:pPr>
              <a:defRPr/>
            </a:pPr>
            <a:r>
              <a:rPr lang="en-GB" sz="2800" b="1" noProof="0" dirty="0">
                <a:solidFill>
                  <a:srgbClr val="000066"/>
                </a:solidFill>
              </a:rPr>
              <a:t>German with Ali, the Eagle </a:t>
            </a:r>
            <a:endParaRPr lang="en-GB" noProof="0" dirty="0"/>
          </a:p>
          <a:p>
            <a:pPr>
              <a:defRPr/>
            </a:pPr>
            <a:r>
              <a:rPr lang="en-GB" sz="1800" noProof="0" dirty="0">
                <a:solidFill>
                  <a:srgbClr val="000066"/>
                </a:solidFill>
              </a:rPr>
              <a:t>get-across-borders@uni-mainz.de</a:t>
            </a:r>
            <a:endParaRPr lang="en-GB" noProof="0" dirty="0"/>
          </a:p>
          <a:p>
            <a:pPr>
              <a:defRPr/>
            </a:pPr>
            <a:endParaRPr lang="en-GB" sz="1800" noProof="0" dirty="0">
              <a:solidFill>
                <a:srgbClr val="000066"/>
              </a:solidFill>
            </a:endParaRPr>
          </a:p>
          <a:p>
            <a:pPr>
              <a:defRPr/>
            </a:pPr>
            <a:endParaRPr lang="en-GB" sz="1800" noProof="0" dirty="0">
              <a:solidFill>
                <a:srgbClr val="000066"/>
              </a:solidFill>
            </a:endParaRPr>
          </a:p>
          <a:p>
            <a:pPr>
              <a:defRPr/>
            </a:pPr>
            <a:endParaRPr lang="en-GB" sz="1800" noProof="0" dirty="0">
              <a:solidFill>
                <a:srgbClr val="000066"/>
              </a:solidFill>
            </a:endParaRPr>
          </a:p>
        </p:txBody>
      </p:sp>
      <p:pic>
        <p:nvPicPr>
          <p:cNvPr id="12" name="Picture 5" descr="A picture containing drawing&#10;&#10;Description automatically generated"/>
          <p:cNvPicPr>
            <a:picLocks noChangeAspect="1"/>
          </p:cNvPicPr>
          <p:nvPr/>
        </p:nvPicPr>
        <p:blipFill>
          <a:blip r:embed="rId2"/>
          <a:stretch/>
        </p:blipFill>
        <p:spPr bwMode="auto">
          <a:xfrm>
            <a:off x="6037540" y="1603498"/>
            <a:ext cx="3431159" cy="3590843"/>
          </a:xfrm>
          <a:prstGeom prst="rect">
            <a:avLst/>
          </a:prstGeom>
        </p:spPr>
      </p:pic>
      <p:pic>
        <p:nvPicPr>
          <p:cNvPr id="13" name="Picture 7" descr="A picture containing drawing&#10;&#10;Description automatically generated"/>
          <p:cNvPicPr>
            <a:picLocks noChangeAspect="1"/>
          </p:cNvPicPr>
          <p:nvPr/>
        </p:nvPicPr>
        <p:blipFill>
          <a:blip r:embed="rId3"/>
          <a:stretch/>
        </p:blipFill>
        <p:spPr bwMode="auto">
          <a:xfrm>
            <a:off x="2944168" y="3774346"/>
            <a:ext cx="2347150" cy="3590843"/>
          </a:xfrm>
          <a:prstGeom prst="rect">
            <a:avLst/>
          </a:prstGeom>
        </p:spPr>
      </p:pic>
      <p:pic>
        <p:nvPicPr>
          <p:cNvPr id="14" name="Picture 8"/>
          <p:cNvPicPr>
            <a:picLocks noChangeAspect="1"/>
          </p:cNvPicPr>
          <p:nvPr/>
        </p:nvPicPr>
        <p:blipFill>
          <a:blip r:embed="rId4"/>
          <a:stretch/>
        </p:blipFill>
        <p:spPr bwMode="auto">
          <a:xfrm>
            <a:off x="599422" y="4283818"/>
            <a:ext cx="2371755" cy="3054375"/>
          </a:xfrm>
          <a:prstGeom prst="rect">
            <a:avLst/>
          </a:prstGeom>
        </p:spPr>
      </p:pic>
      <p:sp>
        <p:nvSpPr>
          <p:cNvPr id="18" name="Fußzeilenplatzhalter 3">
            <a:extLst>
              <a:ext uri="{FF2B5EF4-FFF2-40B4-BE49-F238E27FC236}">
                <a16:creationId xmlns:a16="http://schemas.microsoft.com/office/drawing/2014/main" id="{B8598C8A-A85F-497E-8B4E-19B5023B0C6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a:ln>
                  <a:noFill/>
                </a:ln>
                <a:solidFill>
                  <a:srgbClr val="002060"/>
                </a:solidFill>
                <a:effectLst/>
                <a:uLnTx/>
                <a:uFillTx/>
                <a:latin typeface="Comic Sans MS"/>
                <a:cs typeface="Arial"/>
              </a:rPr>
              <a:t>© 2020 - GET </a:t>
            </a:r>
            <a:r>
              <a:rPr kumimoji="0" lang="de-DE" sz="1050" b="0" i="0" u="none" strike="noStrike" kern="0" cap="none" spc="0" normalizeH="0" baseline="0" noProof="0" err="1">
                <a:ln>
                  <a:noFill/>
                </a:ln>
                <a:solidFill>
                  <a:srgbClr val="002060"/>
                </a:solidFill>
                <a:effectLst/>
                <a:uLnTx/>
                <a:uFillTx/>
                <a:latin typeface="Comic Sans MS"/>
                <a:cs typeface="Arial"/>
              </a:rPr>
              <a:t>Across</a:t>
            </a:r>
            <a:r>
              <a:rPr kumimoji="0" lang="de-DE" sz="1050" b="0" i="0" u="none" strike="noStrike" kern="0" cap="none" spc="0" normalizeH="0" baseline="0" noProof="0">
                <a:ln>
                  <a:noFill/>
                </a:ln>
                <a:solidFill>
                  <a:srgbClr val="002060"/>
                </a:solidFill>
                <a:effectLst/>
                <a:uLnTx/>
                <a:uFillTx/>
                <a:latin typeface="Comic Sans MS"/>
                <a:cs typeface="Arial"/>
              </a:rPr>
              <a:t> Borders</a:t>
            </a:r>
            <a:endParaRPr kumimoji="0" lang="en-GB" sz="1050" b="0" i="0" u="none" strike="noStrike" kern="0" cap="none" spc="0" normalizeH="0" baseline="0" noProof="0">
              <a:ln>
                <a:noFill/>
              </a:ln>
              <a:solidFill>
                <a:srgbClr val="002060"/>
              </a:solidFill>
              <a:effectLst/>
              <a:uLnTx/>
              <a:uFillTx/>
              <a:latin typeface="Comic Sans MS"/>
              <a:cs typeface="Arial"/>
            </a:endParaRPr>
          </a:p>
        </p:txBody>
      </p:sp>
      <p:pic>
        <p:nvPicPr>
          <p:cNvPr id="23" name="Grafik 2">
            <a:extLst>
              <a:ext uri="{FF2B5EF4-FFF2-40B4-BE49-F238E27FC236}">
                <a16:creationId xmlns:a16="http://schemas.microsoft.com/office/drawing/2014/main" id="{AD84E014-A4F3-4994-8990-594CBBDAEFC2}"/>
              </a:ext>
            </a:extLst>
          </p:cNvPr>
          <p:cNvPicPr>
            <a:picLocks noChangeAspect="1"/>
          </p:cNvPicPr>
          <p:nvPr/>
        </p:nvPicPr>
        <p:blipFill>
          <a:blip r:embed="rId5"/>
          <a:stretch/>
        </p:blipFill>
        <p:spPr bwMode="auto">
          <a:xfrm>
            <a:off x="970091" y="179207"/>
            <a:ext cx="2701395" cy="1276831"/>
          </a:xfrm>
          <a:prstGeom prst="rect">
            <a:avLst/>
          </a:prstGeom>
        </p:spPr>
      </p:pic>
      <p:pic>
        <p:nvPicPr>
          <p:cNvPr id="25" name="Picture 9">
            <a:extLst>
              <a:ext uri="{FF2B5EF4-FFF2-40B4-BE49-F238E27FC236}">
                <a16:creationId xmlns:a16="http://schemas.microsoft.com/office/drawing/2014/main" id="{5433889F-DB99-42DB-AE70-D2D290DE2695}"/>
              </a:ext>
            </a:extLst>
          </p:cNvPr>
          <p:cNvPicPr>
            <a:picLocks noChangeAspect="1" noChangeArrowheads="1"/>
          </p:cNvPicPr>
          <p:nvPr/>
        </p:nvPicPr>
        <p:blipFill>
          <a:blip r:embed="rId6"/>
          <a:stretch/>
        </p:blipFill>
        <p:spPr bwMode="auto">
          <a:xfrm>
            <a:off x="8154987" y="503238"/>
            <a:ext cx="1038208" cy="1038208"/>
          </a:xfrm>
          <a:prstGeom prst="rect">
            <a:avLst/>
          </a:prstGeom>
          <a:noFill/>
          <a:ln>
            <a:noFill/>
          </a:ln>
        </p:spPr>
      </p:pic>
      <p:pic>
        <p:nvPicPr>
          <p:cNvPr id="2" name="Grafik 3" descr="Ein Bild, das Spiel enthält.&#10;&#10;Beschreibung automatisch generiert.">
            <a:extLst>
              <a:ext uri="{FF2B5EF4-FFF2-40B4-BE49-F238E27FC236}">
                <a16:creationId xmlns:a16="http://schemas.microsoft.com/office/drawing/2014/main" id="{E1A8BA56-E108-4CC9-984C-A4F9AC680984}"/>
              </a:ext>
            </a:extLst>
          </p:cNvPr>
          <p:cNvPicPr>
            <a:picLocks noChangeAspect="1"/>
          </p:cNvPicPr>
          <p:nvPr/>
        </p:nvPicPr>
        <p:blipFill>
          <a:blip r:embed="rId7"/>
          <a:stretch/>
        </p:blipFill>
        <p:spPr bwMode="auto">
          <a:xfrm>
            <a:off x="4401861" y="177527"/>
            <a:ext cx="2833495" cy="16371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E750D-984C-6441-8A30-33CF33804CDC}"/>
              </a:ext>
            </a:extLst>
          </p:cNvPr>
          <p:cNvSpPr>
            <a:spLocks noGrp="1"/>
          </p:cNvSpPr>
          <p:nvPr>
            <p:ph type="title"/>
          </p:nvPr>
        </p:nvSpPr>
        <p:spPr/>
        <p:txBody>
          <a:bodyPr/>
          <a:lstStyle/>
          <a:p>
            <a:r>
              <a:rPr lang="en-GB" noProof="0" dirty="0" err="1">
                <a:solidFill>
                  <a:schemeClr val="accent1"/>
                </a:solidFill>
                <a:latin typeface="Comic Sans MS"/>
              </a:rPr>
              <a:t>eine</a:t>
            </a:r>
            <a:r>
              <a:rPr lang="en-GB" noProof="0" dirty="0">
                <a:solidFill>
                  <a:schemeClr val="accent1"/>
                </a:solidFill>
                <a:latin typeface="Comic Sans MS"/>
              </a:rPr>
              <a:t> Traube				(</a:t>
            </a:r>
            <a:r>
              <a:rPr lang="en-GB" noProof="0" dirty="0" err="1">
                <a:solidFill>
                  <a:schemeClr val="accent1"/>
                </a:solidFill>
                <a:latin typeface="Comic Sans MS"/>
              </a:rPr>
              <a:t>viele</a:t>
            </a:r>
            <a:r>
              <a:rPr lang="en-GB" noProof="0" dirty="0">
                <a:solidFill>
                  <a:schemeClr val="accent1"/>
                </a:solidFill>
                <a:latin typeface="Comic Sans MS"/>
              </a:rPr>
              <a:t>) </a:t>
            </a:r>
            <a:r>
              <a:rPr lang="en-GB" noProof="0" dirty="0" err="1">
                <a:solidFill>
                  <a:schemeClr val="accent1"/>
                </a:solidFill>
                <a:latin typeface="Comic Sans MS"/>
              </a:rPr>
              <a:t>Trauben</a:t>
            </a:r>
            <a:endParaRPr lang="en-GB" noProof="0" dirty="0">
              <a:solidFill>
                <a:schemeClr val="accent1"/>
              </a:solidFill>
              <a:latin typeface="Comic Sans MS"/>
            </a:endParaRPr>
          </a:p>
        </p:txBody>
      </p:sp>
      <p:pic>
        <p:nvPicPr>
          <p:cNvPr id="10" name="Inhaltsplatzhalter 9" descr="Ein Bild, das Essen, Schüssel, Obst, Tisch enthält.&#10;&#10;Automatisch generierte Beschreibung">
            <a:extLst>
              <a:ext uri="{FF2B5EF4-FFF2-40B4-BE49-F238E27FC236}">
                <a16:creationId xmlns:a16="http://schemas.microsoft.com/office/drawing/2014/main" id="{7A59CB78-6774-F947-A283-D1A6B82EC7E6}"/>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38486" t="40408" r="19502" b="46828"/>
          <a:stretch/>
        </p:blipFill>
        <p:spPr>
          <a:xfrm>
            <a:off x="827838" y="2796425"/>
            <a:ext cx="4315663" cy="1966823"/>
          </a:xfrm>
        </p:spPr>
      </p:pic>
      <p:pic>
        <p:nvPicPr>
          <p:cNvPr id="8" name="Inhaltsplatzhalter 7" descr="Ein Bild, das drinnen, Obst, Tisch, Essen enthält.&#10;&#10;Automatisch generierte Beschreibung">
            <a:extLst>
              <a:ext uri="{FF2B5EF4-FFF2-40B4-BE49-F238E27FC236}">
                <a16:creationId xmlns:a16="http://schemas.microsoft.com/office/drawing/2014/main" id="{091480A5-F6A8-ED47-AB34-8F08DBAFF89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295900" y="2718237"/>
            <a:ext cx="4621213" cy="3080463"/>
          </a:xfrm>
        </p:spPr>
      </p:pic>
      <p:pic>
        <p:nvPicPr>
          <p:cNvPr id="3" name="New Recording 116" descr="New Recording 116">
            <a:hlinkClick r:id="" action="ppaction://media"/>
            <a:extLst>
              <a:ext uri="{FF2B5EF4-FFF2-40B4-BE49-F238E27FC236}">
                <a16:creationId xmlns:a16="http://schemas.microsoft.com/office/drawing/2014/main" id="{0D902D27-D857-9149-9761-ACE1BD8282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287" y="5933017"/>
            <a:ext cx="812800" cy="812800"/>
          </a:xfrm>
          <a:prstGeom prst="rect">
            <a:avLst/>
          </a:prstGeom>
        </p:spPr>
      </p:pic>
      <p:sp>
        <p:nvSpPr>
          <p:cNvPr id="9" name="Textfeld 8">
            <a:extLst>
              <a:ext uri="{FF2B5EF4-FFF2-40B4-BE49-F238E27FC236}">
                <a16:creationId xmlns:a16="http://schemas.microsoft.com/office/drawing/2014/main" id="{B39B2E85-7C02-4554-8939-BF1F404DD71D}"/>
              </a:ext>
            </a:extLst>
          </p:cNvPr>
          <p:cNvSpPr txBox="1"/>
          <p:nvPr/>
        </p:nvSpPr>
        <p:spPr>
          <a:xfrm>
            <a:off x="7206134" y="5806898"/>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1" name="Textfeld 10">
            <a:extLst>
              <a:ext uri="{FF2B5EF4-FFF2-40B4-BE49-F238E27FC236}">
                <a16:creationId xmlns:a16="http://schemas.microsoft.com/office/drawing/2014/main" id="{713D4009-22C6-45F5-95E4-99541A32FBF4}"/>
              </a:ext>
            </a:extLst>
          </p:cNvPr>
          <p:cNvSpPr txBox="1"/>
          <p:nvPr/>
        </p:nvSpPr>
        <p:spPr>
          <a:xfrm>
            <a:off x="2585297" y="484943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Foliennummernplatzhalter 4">
            <a:extLst>
              <a:ext uri="{FF2B5EF4-FFF2-40B4-BE49-F238E27FC236}">
                <a16:creationId xmlns:a16="http://schemas.microsoft.com/office/drawing/2014/main" id="{04622B51-304F-4E7E-89DE-D178B9F6EA2C}"/>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10</a:t>
            </a:fld>
            <a:endParaRPr lang="en-GB" sz="1050" b="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DF965CF5-8A8E-4983-9A03-DF2281B04119}"/>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6075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E7AE3-A2BF-4B31-85FB-C94A4552ECD1}"/>
              </a:ext>
            </a:extLst>
          </p:cNvPr>
          <p:cNvSpPr>
            <a:spLocks noGrp="1"/>
          </p:cNvSpPr>
          <p:nvPr>
            <p:ph type="title"/>
          </p:nvPr>
        </p:nvSpPr>
        <p:spPr>
          <a:xfrm>
            <a:off x="475438" y="256054"/>
            <a:ext cx="9394825" cy="1258887"/>
          </a:xfrm>
        </p:spPr>
        <p:txBody>
          <a:bodyPr wrap="square" anchor="ctr">
            <a:normAutofit/>
          </a:bodyPr>
          <a:lstStyle/>
          <a:p>
            <a:r>
              <a:rPr lang="en-GB" noProof="0" dirty="0"/>
              <a:t>Match the photos with the correct German vocabulary!</a:t>
            </a:r>
          </a:p>
        </p:txBody>
      </p:sp>
      <p:pic>
        <p:nvPicPr>
          <p:cNvPr id="7" name="Picture 8" descr="Ein Bild, das Zeichnung enthält.&#10;&#10;Automatisch generierte Beschreibung">
            <a:extLst>
              <a:ext uri="{FF2B5EF4-FFF2-40B4-BE49-F238E27FC236}">
                <a16:creationId xmlns:a16="http://schemas.microsoft.com/office/drawing/2014/main" id="{1B97A801-AFE8-4E9E-A166-3287E546B957}"/>
              </a:ext>
            </a:extLst>
          </p:cNvPr>
          <p:cNvPicPr>
            <a:picLocks noChangeAspect="1"/>
          </p:cNvPicPr>
          <p:nvPr/>
        </p:nvPicPr>
        <p:blipFill>
          <a:blip r:embed="rId2"/>
          <a:stretch>
            <a:fillRect/>
          </a:stretch>
        </p:blipFill>
        <p:spPr>
          <a:xfrm>
            <a:off x="893222" y="1763713"/>
            <a:ext cx="3879344" cy="4989512"/>
          </a:xfrm>
          <a:prstGeom prst="rect">
            <a:avLst/>
          </a:prstGeom>
          <a:noFill/>
        </p:spPr>
      </p:pic>
      <p:sp>
        <p:nvSpPr>
          <p:cNvPr id="8" name="Inhaltsplatzhalter 7">
            <a:extLst>
              <a:ext uri="{FF2B5EF4-FFF2-40B4-BE49-F238E27FC236}">
                <a16:creationId xmlns:a16="http://schemas.microsoft.com/office/drawing/2014/main" id="{C3C8F69C-D1AC-7041-8857-C7D8A8D101A1}"/>
              </a:ext>
            </a:extLst>
          </p:cNvPr>
          <p:cNvSpPr>
            <a:spLocks noGrp="1"/>
          </p:cNvSpPr>
          <p:nvPr>
            <p:ph sz="half" idx="2"/>
          </p:nvPr>
        </p:nvSpPr>
        <p:spPr>
          <a:xfrm>
            <a:off x="5295900" y="1293962"/>
            <a:ext cx="4755298" cy="5664050"/>
          </a:xfrm>
        </p:spPr>
        <p:txBody>
          <a:bodyPr/>
          <a:lstStyle/>
          <a:p>
            <a:pPr>
              <a:lnSpc>
                <a:spcPct val="200000"/>
              </a:lnSpc>
            </a:pPr>
            <a:r>
              <a:rPr lang="en-GB" noProof="0" dirty="0" err="1"/>
              <a:t>eine</a:t>
            </a:r>
            <a:r>
              <a:rPr lang="en-GB" noProof="0" dirty="0"/>
              <a:t> Orange</a:t>
            </a:r>
          </a:p>
          <a:p>
            <a:pPr>
              <a:lnSpc>
                <a:spcPct val="200000"/>
              </a:lnSpc>
            </a:pPr>
            <a:r>
              <a:rPr lang="en-GB" noProof="0" dirty="0" err="1"/>
              <a:t>eine</a:t>
            </a:r>
            <a:r>
              <a:rPr lang="en-GB" noProof="0" dirty="0"/>
              <a:t> </a:t>
            </a:r>
            <a:r>
              <a:rPr lang="en-GB" noProof="0" dirty="0" err="1"/>
              <a:t>Banane</a:t>
            </a:r>
            <a:endParaRPr lang="en-GB" noProof="0" dirty="0"/>
          </a:p>
          <a:p>
            <a:pPr>
              <a:lnSpc>
                <a:spcPct val="200000"/>
              </a:lnSpc>
            </a:pPr>
            <a:r>
              <a:rPr lang="en-GB" noProof="0" dirty="0" err="1"/>
              <a:t>ein</a:t>
            </a:r>
            <a:r>
              <a:rPr lang="en-GB" noProof="0" dirty="0"/>
              <a:t> </a:t>
            </a:r>
            <a:r>
              <a:rPr lang="en-GB" noProof="0" dirty="0" err="1"/>
              <a:t>Apfel</a:t>
            </a:r>
            <a:endParaRPr lang="en-GB" noProof="0" dirty="0"/>
          </a:p>
          <a:p>
            <a:pPr>
              <a:lnSpc>
                <a:spcPct val="200000"/>
              </a:lnSpc>
            </a:pPr>
            <a:r>
              <a:rPr lang="en-GB" noProof="0" dirty="0" err="1"/>
              <a:t>eine</a:t>
            </a:r>
            <a:r>
              <a:rPr lang="en-GB" noProof="0" dirty="0"/>
              <a:t> </a:t>
            </a:r>
            <a:r>
              <a:rPr lang="en-GB" noProof="0" dirty="0" err="1"/>
              <a:t>Erdbeere</a:t>
            </a:r>
            <a:endParaRPr lang="en-GB" noProof="0" dirty="0"/>
          </a:p>
          <a:p>
            <a:pPr>
              <a:lnSpc>
                <a:spcPct val="200000"/>
              </a:lnSpc>
            </a:pPr>
            <a:r>
              <a:rPr lang="en-GB" noProof="0" dirty="0" err="1"/>
              <a:t>eine</a:t>
            </a:r>
            <a:r>
              <a:rPr lang="en-GB" noProof="0" dirty="0"/>
              <a:t> </a:t>
            </a:r>
            <a:r>
              <a:rPr lang="en-GB" noProof="0" dirty="0" err="1"/>
              <a:t>Traube</a:t>
            </a:r>
            <a:endParaRPr lang="en-GB" noProof="0" dirty="0"/>
          </a:p>
          <a:p>
            <a:pPr>
              <a:lnSpc>
                <a:spcPct val="200000"/>
              </a:lnSpc>
            </a:pPr>
            <a:r>
              <a:rPr lang="en-GB" noProof="0" dirty="0" err="1"/>
              <a:t>eine</a:t>
            </a:r>
            <a:r>
              <a:rPr lang="en-GB" noProof="0" dirty="0"/>
              <a:t> </a:t>
            </a:r>
            <a:r>
              <a:rPr lang="en-GB" noProof="0" dirty="0" err="1"/>
              <a:t>Birne</a:t>
            </a:r>
            <a:endParaRPr lang="en-GB" noProof="0" dirty="0"/>
          </a:p>
          <a:p>
            <a:pPr>
              <a:lnSpc>
                <a:spcPct val="200000"/>
              </a:lnSpc>
            </a:pPr>
            <a:r>
              <a:rPr lang="en-GB" noProof="0" dirty="0" err="1"/>
              <a:t>eine</a:t>
            </a:r>
            <a:r>
              <a:rPr lang="en-GB" noProof="0" dirty="0"/>
              <a:t> </a:t>
            </a:r>
            <a:r>
              <a:rPr lang="en-GB" noProof="0" dirty="0" err="1"/>
              <a:t>Kirsche</a:t>
            </a:r>
            <a:endParaRPr lang="en-GB" noProof="0" dirty="0"/>
          </a:p>
        </p:txBody>
      </p:sp>
      <p:pic>
        <p:nvPicPr>
          <p:cNvPr id="10" name="Grafik 9" descr="Ein Bild, das Tisch, Essen, orange, sitzend enthält.&#10;&#10;Automatisch generierte Beschreibung">
            <a:extLst>
              <a:ext uri="{FF2B5EF4-FFF2-40B4-BE49-F238E27FC236}">
                <a16:creationId xmlns:a16="http://schemas.microsoft.com/office/drawing/2014/main" id="{292005D5-7C6D-F84B-AED3-1748E41A29ED}"/>
              </a:ext>
            </a:extLst>
          </p:cNvPr>
          <p:cNvPicPr>
            <a:picLocks noChangeAspect="1"/>
          </p:cNvPicPr>
          <p:nvPr/>
        </p:nvPicPr>
        <p:blipFill rotWithShape="1">
          <a:blip r:embed="rId3">
            <a:extLst>
              <a:ext uri="{28A0092B-C50C-407E-A947-70E740481C1C}">
                <a14:useLocalDpi xmlns:a14="http://schemas.microsoft.com/office/drawing/2010/main" val="0"/>
              </a:ext>
            </a:extLst>
          </a:blip>
          <a:srcRect l="16068" t="14568" r="12315" b="22151"/>
          <a:stretch/>
        </p:blipFill>
        <p:spPr>
          <a:xfrm>
            <a:off x="8919941" y="1228165"/>
            <a:ext cx="950322" cy="839694"/>
          </a:xfrm>
          <a:prstGeom prst="rect">
            <a:avLst/>
          </a:prstGeom>
        </p:spPr>
      </p:pic>
      <p:pic>
        <p:nvPicPr>
          <p:cNvPr id="13" name="Grafik 12" descr="Ein Bild, das orange, Zitrus, drinnen, sitzend enthält.&#10;&#10;Automatisch generierte Beschreibung">
            <a:extLst>
              <a:ext uri="{FF2B5EF4-FFF2-40B4-BE49-F238E27FC236}">
                <a16:creationId xmlns:a16="http://schemas.microsoft.com/office/drawing/2014/main" id="{0862B4FF-7EEA-224C-84D4-8577F77DE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207" y="5998325"/>
            <a:ext cx="1132246" cy="754900"/>
          </a:xfrm>
          <a:prstGeom prst="rect">
            <a:avLst/>
          </a:prstGeom>
        </p:spPr>
      </p:pic>
      <p:pic>
        <p:nvPicPr>
          <p:cNvPr id="14" name="Inhaltsplatzhalter 9" descr="Ein Bild, das sitzend, drinnen, Obst, Tisch enthält.&#10;&#10;Automatisch generierte Beschreibung">
            <a:extLst>
              <a:ext uri="{FF2B5EF4-FFF2-40B4-BE49-F238E27FC236}">
                <a16:creationId xmlns:a16="http://schemas.microsoft.com/office/drawing/2014/main" id="{CDC75281-EFEA-A446-8117-12652FACC412}"/>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14400" t="18748" r="17742" b="15625"/>
          <a:stretch/>
        </p:blipFill>
        <p:spPr>
          <a:xfrm>
            <a:off x="8805837" y="2128728"/>
            <a:ext cx="1111275" cy="716487"/>
          </a:xfrm>
        </p:spPr>
      </p:pic>
      <p:pic>
        <p:nvPicPr>
          <p:cNvPr id="15" name="Inhaltsplatzhalter 9" descr="Ein Bild, das Essen, Schüssel, Obst, Tisch enthält.&#10;&#10;Automatisch generierte Beschreibung">
            <a:extLst>
              <a:ext uri="{FF2B5EF4-FFF2-40B4-BE49-F238E27FC236}">
                <a16:creationId xmlns:a16="http://schemas.microsoft.com/office/drawing/2014/main" id="{78632982-2ACF-FD4E-8ABD-D070F79EC9CE}"/>
              </a:ext>
            </a:extLst>
          </p:cNvPr>
          <p:cNvPicPr>
            <a:picLocks noChangeAspect="1"/>
          </p:cNvPicPr>
          <p:nvPr/>
        </p:nvPicPr>
        <p:blipFill rotWithShape="1">
          <a:blip r:embed="rId6">
            <a:extLst>
              <a:ext uri="{28A0092B-C50C-407E-A947-70E740481C1C}">
                <a14:useLocalDpi xmlns:a14="http://schemas.microsoft.com/office/drawing/2010/main" val="0"/>
              </a:ext>
            </a:extLst>
          </a:blip>
          <a:srcRect l="38486" t="40408" r="28509" b="47728"/>
          <a:stretch/>
        </p:blipFill>
        <p:spPr bwMode="auto">
          <a:xfrm>
            <a:off x="8744824" y="2920340"/>
            <a:ext cx="1260739" cy="67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nhaltsplatzhalter 9" descr="Ein Bild, das drinnen, Obst, sitzend, Tisch enthält.&#10;&#10;Automatisch generierte Beschreibung">
            <a:extLst>
              <a:ext uri="{FF2B5EF4-FFF2-40B4-BE49-F238E27FC236}">
                <a16:creationId xmlns:a16="http://schemas.microsoft.com/office/drawing/2014/main" id="{FE1D32A2-0A8D-644C-BA31-F6BB1F0E4B5A}"/>
              </a:ext>
            </a:extLst>
          </p:cNvPr>
          <p:cNvPicPr>
            <a:picLocks noChangeAspect="1"/>
          </p:cNvPicPr>
          <p:nvPr/>
        </p:nvPicPr>
        <p:blipFill rotWithShape="1">
          <a:blip r:embed="rId7">
            <a:extLst>
              <a:ext uri="{28A0092B-C50C-407E-A947-70E740481C1C}">
                <a14:useLocalDpi xmlns:a14="http://schemas.microsoft.com/office/drawing/2010/main" val="0"/>
              </a:ext>
            </a:extLst>
          </a:blip>
          <a:srcRect l="18104" t="15658" b="12654"/>
          <a:stretch/>
        </p:blipFill>
        <p:spPr bwMode="auto">
          <a:xfrm>
            <a:off x="8805837" y="3724378"/>
            <a:ext cx="1245361" cy="72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nhaltsplatzhalter 9" descr="Ein Bild, das drinnen, Tisch, sitzend, Obst enthält.&#10;&#10;Automatisch generierte Beschreibung">
            <a:extLst>
              <a:ext uri="{FF2B5EF4-FFF2-40B4-BE49-F238E27FC236}">
                <a16:creationId xmlns:a16="http://schemas.microsoft.com/office/drawing/2014/main" id="{4EF947CC-4884-E34F-B4F3-9FAF46422305}"/>
              </a:ext>
            </a:extLst>
          </p:cNvPr>
          <p:cNvPicPr>
            <a:picLocks noChangeAspect="1"/>
          </p:cNvPicPr>
          <p:nvPr/>
        </p:nvPicPr>
        <p:blipFill rotWithShape="1">
          <a:blip r:embed="rId8">
            <a:extLst>
              <a:ext uri="{28A0092B-C50C-407E-A947-70E740481C1C}">
                <a14:useLocalDpi xmlns:a14="http://schemas.microsoft.com/office/drawing/2010/main" val="0"/>
              </a:ext>
            </a:extLst>
          </a:blip>
          <a:srcRect t="4354" r="19447"/>
          <a:stretch/>
        </p:blipFill>
        <p:spPr bwMode="auto">
          <a:xfrm>
            <a:off x="8956783" y="4556278"/>
            <a:ext cx="913480" cy="72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nhaltsplatzhalter 7" descr="Ein Bild, das Apfel, Obst, sitzend, drinnen enthält.&#10;&#10;Automatisch generierte Beschreibung">
            <a:extLst>
              <a:ext uri="{FF2B5EF4-FFF2-40B4-BE49-F238E27FC236}">
                <a16:creationId xmlns:a16="http://schemas.microsoft.com/office/drawing/2014/main" id="{05E5A5DE-FA6D-8E44-A2CD-E63F3E9B2E04}"/>
              </a:ext>
            </a:extLst>
          </p:cNvPr>
          <p:cNvPicPr>
            <a:picLocks noChangeAspect="1"/>
          </p:cNvPicPr>
          <p:nvPr/>
        </p:nvPicPr>
        <p:blipFill rotWithShape="1">
          <a:blip r:embed="rId9">
            <a:extLst>
              <a:ext uri="{28A0092B-C50C-407E-A947-70E740481C1C}">
                <a14:useLocalDpi xmlns:a14="http://schemas.microsoft.com/office/drawing/2010/main" val="0"/>
              </a:ext>
            </a:extLst>
          </a:blip>
          <a:srcRect t="16057" r="17676" b="24015"/>
          <a:stretch/>
        </p:blipFill>
        <p:spPr bwMode="auto">
          <a:xfrm>
            <a:off x="8894686" y="5338675"/>
            <a:ext cx="904001" cy="6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Gerade Verbindung mit Pfeil 19">
            <a:extLst>
              <a:ext uri="{FF2B5EF4-FFF2-40B4-BE49-F238E27FC236}">
                <a16:creationId xmlns:a16="http://schemas.microsoft.com/office/drawing/2014/main" id="{59B06BEB-0A92-D041-80F3-373425031300}"/>
              </a:ext>
            </a:extLst>
          </p:cNvPr>
          <p:cNvCxnSpPr>
            <a:cxnSpLocks/>
          </p:cNvCxnSpPr>
          <p:nvPr/>
        </p:nvCxnSpPr>
        <p:spPr>
          <a:xfrm>
            <a:off x="7183459" y="1871663"/>
            <a:ext cx="1622378" cy="43221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Gerade Verbindung mit Pfeil 21">
            <a:extLst>
              <a:ext uri="{FF2B5EF4-FFF2-40B4-BE49-F238E27FC236}">
                <a16:creationId xmlns:a16="http://schemas.microsoft.com/office/drawing/2014/main" id="{0780A76B-573A-614B-A332-B81F0682E63B}"/>
              </a:ext>
            </a:extLst>
          </p:cNvPr>
          <p:cNvCxnSpPr/>
          <p:nvPr/>
        </p:nvCxnSpPr>
        <p:spPr>
          <a:xfrm flipV="1">
            <a:off x="7073660" y="1688588"/>
            <a:ext cx="1671164" cy="88719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Gerade Verbindung mit Pfeil 23">
            <a:extLst>
              <a:ext uri="{FF2B5EF4-FFF2-40B4-BE49-F238E27FC236}">
                <a16:creationId xmlns:a16="http://schemas.microsoft.com/office/drawing/2014/main" id="{4E1C9F0C-117E-8C49-9B0B-2D23DC04B21E}"/>
              </a:ext>
            </a:extLst>
          </p:cNvPr>
          <p:cNvCxnSpPr>
            <a:endCxn id="18" idx="1"/>
          </p:cNvCxnSpPr>
          <p:nvPr/>
        </p:nvCxnSpPr>
        <p:spPr>
          <a:xfrm>
            <a:off x="6918385" y="3416060"/>
            <a:ext cx="1976301" cy="22516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Gerade Verbindung mit Pfeil 25">
            <a:extLst>
              <a:ext uri="{FF2B5EF4-FFF2-40B4-BE49-F238E27FC236}">
                <a16:creationId xmlns:a16="http://schemas.microsoft.com/office/drawing/2014/main" id="{96081EAF-7A80-D349-A3BE-EABC91EE7D62}"/>
              </a:ext>
            </a:extLst>
          </p:cNvPr>
          <p:cNvCxnSpPr/>
          <p:nvPr/>
        </p:nvCxnSpPr>
        <p:spPr>
          <a:xfrm>
            <a:off x="7435970" y="4258469"/>
            <a:ext cx="1369867" cy="5033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Gerade Verbindung mit Pfeil 27">
            <a:extLst>
              <a:ext uri="{FF2B5EF4-FFF2-40B4-BE49-F238E27FC236}">
                <a16:creationId xmlns:a16="http://schemas.microsoft.com/office/drawing/2014/main" id="{275F3E2F-FE8F-8B44-B3A5-7926A139730A}"/>
              </a:ext>
            </a:extLst>
          </p:cNvPr>
          <p:cNvCxnSpPr>
            <a:cxnSpLocks/>
          </p:cNvCxnSpPr>
          <p:nvPr/>
        </p:nvCxnSpPr>
        <p:spPr>
          <a:xfrm flipV="1">
            <a:off x="7073660" y="3359755"/>
            <a:ext cx="1491864" cy="15265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Gerade Verbindung mit Pfeil 29">
            <a:extLst>
              <a:ext uri="{FF2B5EF4-FFF2-40B4-BE49-F238E27FC236}">
                <a16:creationId xmlns:a16="http://schemas.microsoft.com/office/drawing/2014/main" id="{2EFB62EC-F942-4444-A73F-A4865B3D05A6}"/>
              </a:ext>
            </a:extLst>
          </p:cNvPr>
          <p:cNvCxnSpPr>
            <a:cxnSpLocks/>
          </p:cNvCxnSpPr>
          <p:nvPr/>
        </p:nvCxnSpPr>
        <p:spPr>
          <a:xfrm flipV="1">
            <a:off x="6815138" y="2575778"/>
            <a:ext cx="1828023" cy="30919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3" name="Gerade Verbindung mit Pfeil 32">
            <a:extLst>
              <a:ext uri="{FF2B5EF4-FFF2-40B4-BE49-F238E27FC236}">
                <a16:creationId xmlns:a16="http://schemas.microsoft.com/office/drawing/2014/main" id="{4BD8DA7A-E784-9442-94B7-73F53E14B4DD}"/>
              </a:ext>
            </a:extLst>
          </p:cNvPr>
          <p:cNvCxnSpPr/>
          <p:nvPr/>
        </p:nvCxnSpPr>
        <p:spPr>
          <a:xfrm flipV="1">
            <a:off x="7183459" y="4138524"/>
            <a:ext cx="1492461" cy="24520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1" name="Textfeld 20">
            <a:extLst>
              <a:ext uri="{FF2B5EF4-FFF2-40B4-BE49-F238E27FC236}">
                <a16:creationId xmlns:a16="http://schemas.microsoft.com/office/drawing/2014/main" id="{E24B1555-AB7D-4749-A527-738459DBFD9E}"/>
              </a:ext>
            </a:extLst>
          </p:cNvPr>
          <p:cNvSpPr txBox="1"/>
          <p:nvPr/>
        </p:nvSpPr>
        <p:spPr>
          <a:xfrm>
            <a:off x="9112964" y="6734822"/>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25" name="Foliennummernplatzhalter 4">
            <a:extLst>
              <a:ext uri="{FF2B5EF4-FFF2-40B4-BE49-F238E27FC236}">
                <a16:creationId xmlns:a16="http://schemas.microsoft.com/office/drawing/2014/main" id="{72E866CE-5353-46E8-AAE4-DFE388AAD6C7}"/>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11</a:t>
            </a:fld>
            <a:endParaRPr lang="en-GB" sz="1050" b="0" dirty="0">
              <a:solidFill>
                <a:schemeClr val="bg2"/>
              </a:solidFill>
              <a:latin typeface="Comic Sans MS" panose="030F0702030302020204" pitchFamily="66" charset="0"/>
            </a:endParaRPr>
          </a:p>
        </p:txBody>
      </p:sp>
      <p:sp>
        <p:nvSpPr>
          <p:cNvPr id="27" name="Fußzeilenplatzhalter 3">
            <a:extLst>
              <a:ext uri="{FF2B5EF4-FFF2-40B4-BE49-F238E27FC236}">
                <a16:creationId xmlns:a16="http://schemas.microsoft.com/office/drawing/2014/main" id="{384016A7-835F-40F8-85E3-309F2E197829}"/>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383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EAFD58B-28AA-49CA-9704-BAD98B17985B}"/>
              </a:ext>
            </a:extLst>
          </p:cNvPr>
          <p:cNvSpPr>
            <a:spLocks noGrp="1"/>
          </p:cNvSpPr>
          <p:nvPr>
            <p:ph type="title"/>
          </p:nvPr>
        </p:nvSpPr>
        <p:spPr>
          <a:xfrm>
            <a:off x="522288" y="198437"/>
            <a:ext cx="9394825" cy="1258887"/>
          </a:xfrm>
        </p:spPr>
        <p:txBody>
          <a:bodyPr/>
          <a:lstStyle/>
          <a:p>
            <a:r>
              <a:rPr lang="en-GB" noProof="0" dirty="0"/>
              <a:t>Add the missing singular / plural form!</a:t>
            </a:r>
          </a:p>
        </p:txBody>
      </p:sp>
      <p:pic>
        <p:nvPicPr>
          <p:cNvPr id="7" name="Picture 8" descr="Ein Bild, das Zeichnung enthält.&#10;&#10;Automatisch generierte Beschreibung">
            <a:extLst>
              <a:ext uri="{FF2B5EF4-FFF2-40B4-BE49-F238E27FC236}">
                <a16:creationId xmlns:a16="http://schemas.microsoft.com/office/drawing/2014/main" id="{C7A5E36E-EFE9-F34B-BA59-CC5494385CC2}"/>
              </a:ext>
            </a:extLst>
          </p:cNvPr>
          <p:cNvPicPr>
            <a:picLocks noChangeAspect="1"/>
          </p:cNvPicPr>
          <p:nvPr/>
        </p:nvPicPr>
        <p:blipFill>
          <a:blip r:embed="rId2"/>
          <a:stretch>
            <a:fillRect/>
          </a:stretch>
        </p:blipFill>
        <p:spPr>
          <a:xfrm>
            <a:off x="893222" y="1763713"/>
            <a:ext cx="3879344" cy="4989512"/>
          </a:xfrm>
          <a:prstGeom prst="rect">
            <a:avLst/>
          </a:prstGeom>
          <a:noFill/>
        </p:spPr>
      </p:pic>
      <p:sp>
        <p:nvSpPr>
          <p:cNvPr id="14" name="Content Placeholder 3">
            <a:extLst>
              <a:ext uri="{FF2B5EF4-FFF2-40B4-BE49-F238E27FC236}">
                <a16:creationId xmlns:a16="http://schemas.microsoft.com/office/drawing/2014/main" id="{34C6BAEE-9975-4D70-8655-ABD8AE2E2B27}"/>
              </a:ext>
            </a:extLst>
          </p:cNvPr>
          <p:cNvSpPr>
            <a:spLocks noGrp="1"/>
          </p:cNvSpPr>
          <p:nvPr>
            <p:ph sz="half" idx="2"/>
          </p:nvPr>
        </p:nvSpPr>
        <p:spPr>
          <a:xfrm>
            <a:off x="4772566" y="1763713"/>
            <a:ext cx="5351148" cy="4989512"/>
          </a:xfrm>
        </p:spPr>
        <p:txBody>
          <a:bodyPr/>
          <a:lstStyle/>
          <a:p>
            <a:pPr>
              <a:lnSpc>
                <a:spcPct val="200000"/>
              </a:lnSpc>
            </a:pPr>
            <a:r>
              <a:rPr lang="en-GB" noProof="0" dirty="0" err="1"/>
              <a:t>eine</a:t>
            </a:r>
            <a:r>
              <a:rPr lang="en-GB" noProof="0" dirty="0"/>
              <a:t> </a:t>
            </a:r>
            <a:r>
              <a:rPr lang="en-GB" noProof="0" dirty="0" err="1"/>
              <a:t>Erdbeere</a:t>
            </a:r>
            <a:r>
              <a:rPr lang="en-GB" noProof="0" dirty="0"/>
              <a:t> </a:t>
            </a:r>
            <a:r>
              <a:rPr lang="en-GB" noProof="0" dirty="0">
                <a:sym typeface="Wingdings" pitchFamily="2" charset="2"/>
              </a:rPr>
              <a:t> 	___________</a:t>
            </a:r>
          </a:p>
          <a:p>
            <a:pPr>
              <a:lnSpc>
                <a:spcPct val="200000"/>
              </a:lnSpc>
            </a:pPr>
            <a:r>
              <a:rPr lang="en-GB" noProof="0" dirty="0">
                <a:sym typeface="Wingdings" pitchFamily="2" charset="2"/>
              </a:rPr>
              <a:t>_________	 	</a:t>
            </a:r>
            <a:r>
              <a:rPr lang="en-GB" noProof="0" dirty="0" err="1">
                <a:sym typeface="Wingdings" pitchFamily="2" charset="2"/>
              </a:rPr>
              <a:t>Äpfel</a:t>
            </a:r>
            <a:endParaRPr lang="en-GB" noProof="0" dirty="0">
              <a:sym typeface="Wingdings" pitchFamily="2" charset="2"/>
            </a:endParaRPr>
          </a:p>
          <a:p>
            <a:pPr>
              <a:lnSpc>
                <a:spcPct val="200000"/>
              </a:lnSpc>
            </a:pPr>
            <a:r>
              <a:rPr lang="en-GB" noProof="0" dirty="0" err="1">
                <a:sym typeface="Wingdings" pitchFamily="2" charset="2"/>
              </a:rPr>
              <a:t>eine</a:t>
            </a:r>
            <a:r>
              <a:rPr lang="en-GB" noProof="0" dirty="0">
                <a:sym typeface="Wingdings" pitchFamily="2" charset="2"/>
              </a:rPr>
              <a:t> Orange		___________</a:t>
            </a:r>
          </a:p>
          <a:p>
            <a:pPr>
              <a:lnSpc>
                <a:spcPct val="200000"/>
              </a:lnSpc>
            </a:pPr>
            <a:r>
              <a:rPr lang="en-GB" noProof="0" dirty="0">
                <a:sym typeface="Wingdings" pitchFamily="2" charset="2"/>
              </a:rPr>
              <a:t>_________		</a:t>
            </a:r>
            <a:r>
              <a:rPr lang="en-GB" noProof="0" dirty="0" err="1">
                <a:sym typeface="Wingdings" pitchFamily="2" charset="2"/>
              </a:rPr>
              <a:t>Bananen</a:t>
            </a:r>
            <a:endParaRPr lang="en-GB" noProof="0" dirty="0">
              <a:sym typeface="Wingdings" pitchFamily="2" charset="2"/>
            </a:endParaRPr>
          </a:p>
          <a:p>
            <a:pPr>
              <a:lnSpc>
                <a:spcPct val="200000"/>
              </a:lnSpc>
            </a:pPr>
            <a:r>
              <a:rPr lang="en-GB" noProof="0" dirty="0" err="1">
                <a:sym typeface="Wingdings" pitchFamily="2" charset="2"/>
              </a:rPr>
              <a:t>eine</a:t>
            </a:r>
            <a:r>
              <a:rPr lang="en-GB" noProof="0" dirty="0">
                <a:sym typeface="Wingdings" pitchFamily="2" charset="2"/>
              </a:rPr>
              <a:t> </a:t>
            </a:r>
            <a:r>
              <a:rPr lang="en-GB" noProof="0" dirty="0" err="1">
                <a:sym typeface="Wingdings" pitchFamily="2" charset="2"/>
              </a:rPr>
              <a:t>Trauben</a:t>
            </a:r>
            <a:r>
              <a:rPr lang="en-GB" noProof="0" dirty="0">
                <a:sym typeface="Wingdings" pitchFamily="2" charset="2"/>
              </a:rPr>
              <a:t>	___________</a:t>
            </a:r>
          </a:p>
          <a:p>
            <a:pPr>
              <a:lnSpc>
                <a:spcPct val="200000"/>
              </a:lnSpc>
            </a:pPr>
            <a:r>
              <a:rPr lang="en-GB" noProof="0" dirty="0" err="1">
                <a:sym typeface="Wingdings" pitchFamily="2" charset="2"/>
              </a:rPr>
              <a:t>eine</a:t>
            </a:r>
            <a:r>
              <a:rPr lang="en-GB" noProof="0" dirty="0">
                <a:sym typeface="Wingdings" pitchFamily="2" charset="2"/>
              </a:rPr>
              <a:t> </a:t>
            </a:r>
            <a:r>
              <a:rPr lang="en-GB" noProof="0" dirty="0" err="1">
                <a:sym typeface="Wingdings" pitchFamily="2" charset="2"/>
              </a:rPr>
              <a:t>Kirsche</a:t>
            </a:r>
            <a:r>
              <a:rPr lang="en-GB" noProof="0" dirty="0">
                <a:sym typeface="Wingdings" pitchFamily="2" charset="2"/>
              </a:rPr>
              <a:t>		___________</a:t>
            </a:r>
          </a:p>
        </p:txBody>
      </p:sp>
      <p:sp>
        <p:nvSpPr>
          <p:cNvPr id="8" name="Pfeil nach rechts 7">
            <a:extLst>
              <a:ext uri="{FF2B5EF4-FFF2-40B4-BE49-F238E27FC236}">
                <a16:creationId xmlns:a16="http://schemas.microsoft.com/office/drawing/2014/main" id="{1CC36A6C-5246-1C44-8A64-B9378C695928}"/>
              </a:ext>
            </a:extLst>
          </p:cNvPr>
          <p:cNvSpPr/>
          <p:nvPr/>
        </p:nvSpPr>
        <p:spPr>
          <a:xfrm>
            <a:off x="6957812" y="2024058"/>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Pfeil nach rechts 10">
            <a:extLst>
              <a:ext uri="{FF2B5EF4-FFF2-40B4-BE49-F238E27FC236}">
                <a16:creationId xmlns:a16="http://schemas.microsoft.com/office/drawing/2014/main" id="{D13D7295-6030-3446-A9C7-E71B48DBB353}"/>
              </a:ext>
            </a:extLst>
          </p:cNvPr>
          <p:cNvSpPr/>
          <p:nvPr/>
        </p:nvSpPr>
        <p:spPr>
          <a:xfrm>
            <a:off x="6957812" y="2849218"/>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Pfeil nach rechts 12">
            <a:extLst>
              <a:ext uri="{FF2B5EF4-FFF2-40B4-BE49-F238E27FC236}">
                <a16:creationId xmlns:a16="http://schemas.microsoft.com/office/drawing/2014/main" id="{921C60BF-C290-B546-80EE-B76EA52B6900}"/>
              </a:ext>
            </a:extLst>
          </p:cNvPr>
          <p:cNvSpPr/>
          <p:nvPr/>
        </p:nvSpPr>
        <p:spPr>
          <a:xfrm>
            <a:off x="6957812" y="3631626"/>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Pfeil nach rechts 14">
            <a:extLst>
              <a:ext uri="{FF2B5EF4-FFF2-40B4-BE49-F238E27FC236}">
                <a16:creationId xmlns:a16="http://schemas.microsoft.com/office/drawing/2014/main" id="{0F4DE538-7255-0F43-8B3D-3BFB5F0995DD}"/>
              </a:ext>
            </a:extLst>
          </p:cNvPr>
          <p:cNvSpPr/>
          <p:nvPr/>
        </p:nvSpPr>
        <p:spPr>
          <a:xfrm>
            <a:off x="6957812" y="4441142"/>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Pfeil nach rechts 15">
            <a:extLst>
              <a:ext uri="{FF2B5EF4-FFF2-40B4-BE49-F238E27FC236}">
                <a16:creationId xmlns:a16="http://schemas.microsoft.com/office/drawing/2014/main" id="{C1E1CB18-CB1B-0940-860B-B07D939D3A7C}"/>
              </a:ext>
            </a:extLst>
          </p:cNvPr>
          <p:cNvSpPr/>
          <p:nvPr/>
        </p:nvSpPr>
        <p:spPr>
          <a:xfrm>
            <a:off x="6957815" y="5282178"/>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Pfeil nach rechts 16">
            <a:extLst>
              <a:ext uri="{FF2B5EF4-FFF2-40B4-BE49-F238E27FC236}">
                <a16:creationId xmlns:a16="http://schemas.microsoft.com/office/drawing/2014/main" id="{386DEDB6-9E38-A444-8AA2-7F72056AF6E8}"/>
              </a:ext>
            </a:extLst>
          </p:cNvPr>
          <p:cNvSpPr/>
          <p:nvPr/>
        </p:nvSpPr>
        <p:spPr>
          <a:xfrm>
            <a:off x="6957815" y="6053934"/>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liennummernplatzhalter 4">
            <a:extLst>
              <a:ext uri="{FF2B5EF4-FFF2-40B4-BE49-F238E27FC236}">
                <a16:creationId xmlns:a16="http://schemas.microsoft.com/office/drawing/2014/main" id="{1042791B-9BF7-4334-BC30-E6C88AD7AC84}"/>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12</a:t>
            </a:fld>
            <a:endParaRPr lang="en-GB" sz="1050" b="0" dirty="0">
              <a:solidFill>
                <a:schemeClr val="bg2"/>
              </a:solidFill>
              <a:latin typeface="Comic Sans MS" panose="030F0702030302020204" pitchFamily="66" charset="0"/>
            </a:endParaRPr>
          </a:p>
        </p:txBody>
      </p:sp>
      <p:sp>
        <p:nvSpPr>
          <p:cNvPr id="20" name="Fußzeilenplatzhalter 3">
            <a:extLst>
              <a:ext uri="{FF2B5EF4-FFF2-40B4-BE49-F238E27FC236}">
                <a16:creationId xmlns:a16="http://schemas.microsoft.com/office/drawing/2014/main" id="{14DC8494-F902-4990-8E7B-4ADC92A47138}"/>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699009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01E64D1-9626-4FE4-B224-FA2DC0732B23}"/>
              </a:ext>
            </a:extLst>
          </p:cNvPr>
          <p:cNvSpPr>
            <a:spLocks noGrp="1"/>
          </p:cNvSpPr>
          <p:nvPr>
            <p:ph type="title"/>
          </p:nvPr>
        </p:nvSpPr>
        <p:spPr>
          <a:xfrm>
            <a:off x="522288" y="198437"/>
            <a:ext cx="9394825" cy="1258887"/>
          </a:xfrm>
        </p:spPr>
        <p:txBody>
          <a:bodyPr/>
          <a:lstStyle/>
          <a:p>
            <a:r>
              <a:rPr lang="en-GB" dirty="0">
                <a:latin typeface="Comic Sans MS"/>
              </a:rPr>
              <a:t>Solution</a:t>
            </a:r>
            <a:endParaRPr lang="en-GB" noProof="0" dirty="0"/>
          </a:p>
        </p:txBody>
      </p:sp>
      <p:pic>
        <p:nvPicPr>
          <p:cNvPr id="7" name="Picture 8" descr="Ein Bild, das Zeichnung enthält.&#10;&#10;Automatisch generierte Beschreibung">
            <a:extLst>
              <a:ext uri="{FF2B5EF4-FFF2-40B4-BE49-F238E27FC236}">
                <a16:creationId xmlns:a16="http://schemas.microsoft.com/office/drawing/2014/main" id="{6DD5451B-5B12-3041-8467-0CAA349E0F58}"/>
              </a:ext>
            </a:extLst>
          </p:cNvPr>
          <p:cNvPicPr>
            <a:picLocks noGrp="1" noChangeAspect="1"/>
          </p:cNvPicPr>
          <p:nvPr>
            <p:ph sz="half" idx="1"/>
          </p:nvPr>
        </p:nvPicPr>
        <p:blipFill>
          <a:blip r:embed="rId2"/>
          <a:stretch>
            <a:fillRect/>
          </a:stretch>
        </p:blipFill>
        <p:spPr>
          <a:xfrm>
            <a:off x="893222" y="1763713"/>
            <a:ext cx="3879343" cy="4989512"/>
          </a:xfrm>
          <a:prstGeom prst="rect">
            <a:avLst/>
          </a:prstGeom>
          <a:noFill/>
        </p:spPr>
      </p:pic>
      <p:sp>
        <p:nvSpPr>
          <p:cNvPr id="4" name="Inhaltsplatzhalter 3">
            <a:extLst>
              <a:ext uri="{FF2B5EF4-FFF2-40B4-BE49-F238E27FC236}">
                <a16:creationId xmlns:a16="http://schemas.microsoft.com/office/drawing/2014/main" id="{21749314-D977-A941-8094-AAEC98E128B5}"/>
              </a:ext>
            </a:extLst>
          </p:cNvPr>
          <p:cNvSpPr>
            <a:spLocks noGrp="1"/>
          </p:cNvSpPr>
          <p:nvPr>
            <p:ph sz="half" idx="2"/>
          </p:nvPr>
        </p:nvSpPr>
        <p:spPr>
          <a:xfrm>
            <a:off x="4985657" y="1763713"/>
            <a:ext cx="5203371" cy="4989512"/>
          </a:xfrm>
        </p:spPr>
        <p:txBody>
          <a:bodyPr wrap="square" anchor="t">
            <a:normAutofit/>
          </a:bodyPr>
          <a:lstStyle/>
          <a:p>
            <a:pPr>
              <a:lnSpc>
                <a:spcPct val="200000"/>
              </a:lnSpc>
            </a:pPr>
            <a:r>
              <a:rPr lang="en-GB" noProof="0" dirty="0" err="1"/>
              <a:t>eine</a:t>
            </a:r>
            <a:r>
              <a:rPr lang="en-GB" noProof="0" dirty="0"/>
              <a:t> </a:t>
            </a:r>
            <a:r>
              <a:rPr lang="en-GB" noProof="0" dirty="0" err="1"/>
              <a:t>Erdbeere</a:t>
            </a:r>
            <a:r>
              <a:rPr lang="en-GB" noProof="0" dirty="0"/>
              <a:t>  	</a:t>
            </a:r>
            <a:r>
              <a:rPr lang="en-GB" noProof="0" dirty="0" err="1"/>
              <a:t>Erdbeeren</a:t>
            </a:r>
            <a:endParaRPr lang="en-GB" noProof="0" dirty="0"/>
          </a:p>
          <a:p>
            <a:pPr>
              <a:lnSpc>
                <a:spcPct val="200000"/>
              </a:lnSpc>
            </a:pPr>
            <a:r>
              <a:rPr lang="en-GB" noProof="0" dirty="0" err="1"/>
              <a:t>ein</a:t>
            </a:r>
            <a:r>
              <a:rPr lang="en-GB" noProof="0" dirty="0"/>
              <a:t> </a:t>
            </a:r>
            <a:r>
              <a:rPr lang="en-GB" noProof="0" dirty="0" err="1"/>
              <a:t>Apfel</a:t>
            </a:r>
            <a:r>
              <a:rPr lang="en-GB" noProof="0" dirty="0"/>
              <a:t>	 	</a:t>
            </a:r>
            <a:r>
              <a:rPr lang="en-GB" noProof="0" dirty="0" err="1"/>
              <a:t>Äpfel</a:t>
            </a:r>
            <a:endParaRPr lang="en-GB" noProof="0" dirty="0"/>
          </a:p>
          <a:p>
            <a:pPr>
              <a:lnSpc>
                <a:spcPct val="200000"/>
              </a:lnSpc>
            </a:pPr>
            <a:r>
              <a:rPr lang="en-GB" noProof="0" dirty="0" err="1"/>
              <a:t>eine</a:t>
            </a:r>
            <a:r>
              <a:rPr lang="en-GB" noProof="0" dirty="0"/>
              <a:t> Orange		</a:t>
            </a:r>
            <a:r>
              <a:rPr lang="en-GB" noProof="0" dirty="0" err="1"/>
              <a:t>Orangen</a:t>
            </a:r>
            <a:endParaRPr lang="en-GB" noProof="0" dirty="0"/>
          </a:p>
          <a:p>
            <a:pPr>
              <a:lnSpc>
                <a:spcPct val="200000"/>
              </a:lnSpc>
            </a:pPr>
            <a:r>
              <a:rPr lang="en-GB" noProof="0" dirty="0" err="1"/>
              <a:t>eine</a:t>
            </a:r>
            <a:r>
              <a:rPr lang="en-GB" noProof="0" dirty="0"/>
              <a:t> </a:t>
            </a:r>
            <a:r>
              <a:rPr lang="en-GB" noProof="0" dirty="0" err="1"/>
              <a:t>Banane</a:t>
            </a:r>
            <a:r>
              <a:rPr lang="en-GB" noProof="0" dirty="0"/>
              <a:t>		</a:t>
            </a:r>
            <a:r>
              <a:rPr lang="en-GB" noProof="0" dirty="0" err="1"/>
              <a:t>Bananen</a:t>
            </a:r>
            <a:endParaRPr lang="en-GB" noProof="0" dirty="0"/>
          </a:p>
          <a:p>
            <a:pPr>
              <a:lnSpc>
                <a:spcPct val="200000"/>
              </a:lnSpc>
            </a:pPr>
            <a:r>
              <a:rPr lang="en-GB" noProof="0" dirty="0" err="1"/>
              <a:t>eine</a:t>
            </a:r>
            <a:r>
              <a:rPr lang="en-GB" noProof="0" dirty="0"/>
              <a:t> </a:t>
            </a:r>
            <a:r>
              <a:rPr lang="en-GB" noProof="0" dirty="0" err="1"/>
              <a:t>Traube</a:t>
            </a:r>
            <a:r>
              <a:rPr lang="en-GB" noProof="0" dirty="0"/>
              <a:t>		</a:t>
            </a:r>
            <a:r>
              <a:rPr lang="en-GB" noProof="0" dirty="0" err="1"/>
              <a:t>Trauben</a:t>
            </a:r>
            <a:endParaRPr lang="en-GB" noProof="0" dirty="0"/>
          </a:p>
          <a:p>
            <a:pPr>
              <a:lnSpc>
                <a:spcPct val="200000"/>
              </a:lnSpc>
            </a:pPr>
            <a:r>
              <a:rPr lang="en-GB" noProof="0" dirty="0" err="1"/>
              <a:t>eine</a:t>
            </a:r>
            <a:r>
              <a:rPr lang="en-GB" noProof="0" dirty="0"/>
              <a:t> </a:t>
            </a:r>
            <a:r>
              <a:rPr lang="en-GB" noProof="0" dirty="0" err="1"/>
              <a:t>Kirsche</a:t>
            </a:r>
            <a:r>
              <a:rPr lang="en-GB" noProof="0" dirty="0"/>
              <a:t>		</a:t>
            </a:r>
            <a:r>
              <a:rPr lang="en-GB" noProof="0" dirty="0" err="1"/>
              <a:t>Kirschen</a:t>
            </a:r>
            <a:endParaRPr lang="en-GB" noProof="0" dirty="0"/>
          </a:p>
        </p:txBody>
      </p:sp>
      <p:sp>
        <p:nvSpPr>
          <p:cNvPr id="9" name="Pfeil nach rechts 8">
            <a:extLst>
              <a:ext uri="{FF2B5EF4-FFF2-40B4-BE49-F238E27FC236}">
                <a16:creationId xmlns:a16="http://schemas.microsoft.com/office/drawing/2014/main" id="{40D16DCE-4DEF-D54A-A1C2-8730200466B5}"/>
              </a:ext>
            </a:extLst>
          </p:cNvPr>
          <p:cNvSpPr/>
          <p:nvPr/>
        </p:nvSpPr>
        <p:spPr>
          <a:xfrm>
            <a:off x="7145773" y="2067600"/>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Pfeil nach rechts 9">
            <a:extLst>
              <a:ext uri="{FF2B5EF4-FFF2-40B4-BE49-F238E27FC236}">
                <a16:creationId xmlns:a16="http://schemas.microsoft.com/office/drawing/2014/main" id="{25CEB5C1-BAAC-FB43-9058-88B4F4F285BD}"/>
              </a:ext>
            </a:extLst>
          </p:cNvPr>
          <p:cNvSpPr/>
          <p:nvPr/>
        </p:nvSpPr>
        <p:spPr>
          <a:xfrm>
            <a:off x="7145773" y="2773125"/>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Pfeil nach rechts 10">
            <a:extLst>
              <a:ext uri="{FF2B5EF4-FFF2-40B4-BE49-F238E27FC236}">
                <a16:creationId xmlns:a16="http://schemas.microsoft.com/office/drawing/2014/main" id="{40C6822D-ED30-264A-9EBC-9D11A03B4838}"/>
              </a:ext>
            </a:extLst>
          </p:cNvPr>
          <p:cNvSpPr/>
          <p:nvPr/>
        </p:nvSpPr>
        <p:spPr>
          <a:xfrm>
            <a:off x="7145773" y="3675391"/>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Pfeil nach rechts 12">
            <a:extLst>
              <a:ext uri="{FF2B5EF4-FFF2-40B4-BE49-F238E27FC236}">
                <a16:creationId xmlns:a16="http://schemas.microsoft.com/office/drawing/2014/main" id="{62185ECF-E861-F145-B3A3-DF25F098C5EB}"/>
              </a:ext>
            </a:extLst>
          </p:cNvPr>
          <p:cNvSpPr/>
          <p:nvPr/>
        </p:nvSpPr>
        <p:spPr>
          <a:xfrm>
            <a:off x="7145772" y="4383418"/>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Pfeil nach rechts 13">
            <a:extLst>
              <a:ext uri="{FF2B5EF4-FFF2-40B4-BE49-F238E27FC236}">
                <a16:creationId xmlns:a16="http://schemas.microsoft.com/office/drawing/2014/main" id="{E5680535-0858-5341-BF1C-EDFE28B1CCD9}"/>
              </a:ext>
            </a:extLst>
          </p:cNvPr>
          <p:cNvSpPr/>
          <p:nvPr/>
        </p:nvSpPr>
        <p:spPr>
          <a:xfrm>
            <a:off x="7145772" y="5367502"/>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Pfeil nach rechts 14">
            <a:extLst>
              <a:ext uri="{FF2B5EF4-FFF2-40B4-BE49-F238E27FC236}">
                <a16:creationId xmlns:a16="http://schemas.microsoft.com/office/drawing/2014/main" id="{7EA0F383-C91F-B343-8347-72BC3EE45018}"/>
              </a:ext>
            </a:extLst>
          </p:cNvPr>
          <p:cNvSpPr/>
          <p:nvPr/>
        </p:nvSpPr>
        <p:spPr>
          <a:xfrm>
            <a:off x="7145772" y="6150767"/>
            <a:ext cx="490321" cy="4016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Foliennummernplatzhalter 4">
            <a:extLst>
              <a:ext uri="{FF2B5EF4-FFF2-40B4-BE49-F238E27FC236}">
                <a16:creationId xmlns:a16="http://schemas.microsoft.com/office/drawing/2014/main" id="{2E8156BB-D488-4E0D-BC9F-C3DD8BEE9C08}"/>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13</a:t>
            </a:fld>
            <a:endParaRPr lang="en-GB" sz="1050" b="0" dirty="0">
              <a:solidFill>
                <a:schemeClr val="bg2"/>
              </a:solidFill>
              <a:latin typeface="Comic Sans MS" panose="030F0702030302020204" pitchFamily="66" charset="0"/>
            </a:endParaRPr>
          </a:p>
        </p:txBody>
      </p:sp>
      <p:sp>
        <p:nvSpPr>
          <p:cNvPr id="18" name="Fußzeilenplatzhalter 3">
            <a:extLst>
              <a:ext uri="{FF2B5EF4-FFF2-40B4-BE49-F238E27FC236}">
                <a16:creationId xmlns:a16="http://schemas.microsoft.com/office/drawing/2014/main" id="{37CFD7DE-CC09-4394-827C-9E39C39EA94B}"/>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87069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88" y="198437"/>
            <a:ext cx="9394825" cy="1258887"/>
          </a:xfrm>
        </p:spPr>
        <p:txBody>
          <a:bodyPr wrap="square" anchor="ctr">
            <a:normAutofit/>
          </a:bodyPr>
          <a:lstStyle/>
          <a:p>
            <a:r>
              <a:rPr lang="en-GB" dirty="0">
                <a:latin typeface="Comic Sans MS"/>
              </a:rPr>
              <a:t>Summary</a:t>
            </a:r>
            <a:endParaRPr lang="en-GB" noProof="0" dirty="0">
              <a:latin typeface="Comic Sans MS"/>
            </a:endParaRPr>
          </a:p>
        </p:txBody>
      </p:sp>
      <p:sp>
        <p:nvSpPr>
          <p:cNvPr id="12" name="Content Placeholder 2">
            <a:extLst>
              <a:ext uri="{FF2B5EF4-FFF2-40B4-BE49-F238E27FC236}">
                <a16:creationId xmlns:a16="http://schemas.microsoft.com/office/drawing/2014/main" id="{68A12010-6D41-411C-93B2-4E46D5E8882B}"/>
              </a:ext>
            </a:extLst>
          </p:cNvPr>
          <p:cNvSpPr>
            <a:spLocks noGrp="1"/>
          </p:cNvSpPr>
          <p:nvPr>
            <p:ph sz="half" idx="1"/>
          </p:nvPr>
        </p:nvSpPr>
        <p:spPr>
          <a:xfrm>
            <a:off x="522288" y="1763713"/>
            <a:ext cx="4621212" cy="4989512"/>
          </a:xfrm>
        </p:spPr>
        <p:txBody>
          <a:bodyPr/>
          <a:lstStyle/>
          <a:p>
            <a:r>
              <a:rPr lang="en-GB" noProof="0" dirty="0">
                <a:solidFill>
                  <a:schemeClr val="accent2"/>
                </a:solidFill>
                <a:latin typeface="Comic Sans MS"/>
              </a:rPr>
              <a:t>Name at least 5 different fruits in German.</a:t>
            </a:r>
          </a:p>
          <a:p>
            <a:endParaRPr lang="en-GB" noProof="0" dirty="0"/>
          </a:p>
          <a:p>
            <a:pPr marL="342900" indent="-342900">
              <a:buFont typeface="Wingdings" pitchFamily="2" charset="2"/>
              <a:buChar char="ü"/>
            </a:pPr>
            <a:r>
              <a:rPr lang="en-GB" noProof="0" dirty="0">
                <a:latin typeface="Comic Sans MS"/>
              </a:rPr>
              <a:t>Apfel (</a:t>
            </a:r>
            <a:r>
              <a:rPr lang="en-GB" noProof="0" dirty="0" err="1">
                <a:latin typeface="Comic Sans MS"/>
              </a:rPr>
              <a:t>Äpfel</a:t>
            </a:r>
            <a:r>
              <a:rPr lang="en-GB" noProof="0" dirty="0">
                <a:latin typeface="Comic Sans MS"/>
              </a:rPr>
              <a:t>)</a:t>
            </a:r>
          </a:p>
          <a:p>
            <a:pPr marL="342900" indent="-342900">
              <a:buFont typeface="Wingdings" pitchFamily="2" charset="2"/>
              <a:buChar char="ü"/>
            </a:pPr>
            <a:r>
              <a:rPr lang="en-GB" noProof="0" dirty="0" err="1"/>
              <a:t>Banane</a:t>
            </a:r>
            <a:r>
              <a:rPr lang="en-GB" noProof="0" dirty="0"/>
              <a:t> (n)</a:t>
            </a:r>
          </a:p>
          <a:p>
            <a:pPr marL="342900" indent="-342900">
              <a:buFont typeface="Wingdings" pitchFamily="2" charset="2"/>
              <a:buChar char="ü"/>
            </a:pPr>
            <a:r>
              <a:rPr lang="en-GB" noProof="0" dirty="0" err="1"/>
              <a:t>Erdbeere</a:t>
            </a:r>
            <a:r>
              <a:rPr lang="en-GB" noProof="0" dirty="0"/>
              <a:t> (n)</a:t>
            </a:r>
          </a:p>
          <a:p>
            <a:pPr marL="342900" indent="-342900">
              <a:buFont typeface="Wingdings" pitchFamily="2" charset="2"/>
              <a:buChar char="ü"/>
            </a:pPr>
            <a:r>
              <a:rPr lang="en-GB" noProof="0" dirty="0" err="1"/>
              <a:t>Kirsche</a:t>
            </a:r>
            <a:r>
              <a:rPr lang="en-GB" noProof="0" dirty="0"/>
              <a:t> (n)</a:t>
            </a:r>
          </a:p>
          <a:p>
            <a:pPr marL="342900" indent="-342900">
              <a:buFont typeface="Wingdings" pitchFamily="2" charset="2"/>
              <a:buChar char="ü"/>
            </a:pPr>
            <a:r>
              <a:rPr lang="en-GB" noProof="0" dirty="0"/>
              <a:t>Orange (n)</a:t>
            </a:r>
          </a:p>
          <a:p>
            <a:pPr marL="342900" indent="-342900">
              <a:buFont typeface="Wingdings" pitchFamily="2" charset="2"/>
              <a:buChar char="ü"/>
            </a:pPr>
            <a:r>
              <a:rPr lang="en-GB" noProof="0" dirty="0">
                <a:latin typeface="Comic Sans MS"/>
              </a:rPr>
              <a:t>Birne (n)</a:t>
            </a:r>
          </a:p>
          <a:p>
            <a:pPr marL="342900" indent="-342900">
              <a:buFont typeface="Wingdings" pitchFamily="2" charset="2"/>
              <a:buChar char="ü"/>
            </a:pPr>
            <a:r>
              <a:rPr lang="en-GB" noProof="0" dirty="0">
                <a:latin typeface="Comic Sans MS"/>
              </a:rPr>
              <a:t>Traube (n)</a:t>
            </a:r>
          </a:p>
        </p:txBody>
      </p:sp>
      <p:pic>
        <p:nvPicPr>
          <p:cNvPr id="7" name="Picture 1" descr="A picture containing drawing&#10;&#10;Description automatically generated">
            <a:extLst>
              <a:ext uri="{FF2B5EF4-FFF2-40B4-BE49-F238E27FC236}">
                <a16:creationId xmlns:a16="http://schemas.microsoft.com/office/drawing/2014/main" id="{D650908F-30DC-47B5-B197-8511B7156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679" y="1763713"/>
            <a:ext cx="3255654" cy="4989512"/>
          </a:xfrm>
          <a:prstGeom prst="rect">
            <a:avLst/>
          </a:prstGeom>
          <a:noFill/>
        </p:spPr>
      </p:pic>
      <p:sp>
        <p:nvSpPr>
          <p:cNvPr id="9" name="Foliennummernplatzhalter 4">
            <a:extLst>
              <a:ext uri="{FF2B5EF4-FFF2-40B4-BE49-F238E27FC236}">
                <a16:creationId xmlns:a16="http://schemas.microsoft.com/office/drawing/2014/main" id="{A356446A-2E2E-45E9-9CAB-85B534DC55B0}"/>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14</a:t>
            </a:fld>
            <a:endParaRPr lang="en-GB" sz="1050" b="0" dirty="0">
              <a:solidFill>
                <a:schemeClr val="bg2"/>
              </a:solidFill>
              <a:latin typeface="Comic Sans MS" panose="030F0702030302020204" pitchFamily="66" charset="0"/>
            </a:endParaRPr>
          </a:p>
        </p:txBody>
      </p:sp>
      <p:sp>
        <p:nvSpPr>
          <p:cNvPr id="10" name="Fußzeilenplatzhalter 3">
            <a:extLst>
              <a:ext uri="{FF2B5EF4-FFF2-40B4-BE49-F238E27FC236}">
                <a16:creationId xmlns:a16="http://schemas.microsoft.com/office/drawing/2014/main" id="{81E02AD6-59BA-4E2D-B995-C10C93CAF18D}"/>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8993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60AFF-99A9-4260-B329-8AEBE68DCCEA}"/>
              </a:ext>
            </a:extLst>
          </p:cNvPr>
          <p:cNvSpPr>
            <a:spLocks noGrp="1"/>
          </p:cNvSpPr>
          <p:nvPr>
            <p:ph type="title"/>
          </p:nvPr>
        </p:nvSpPr>
        <p:spPr/>
        <p:txBody>
          <a:bodyPr/>
          <a:lstStyle/>
          <a:p>
            <a:r>
              <a:rPr lang="en-GB" noProof="0" dirty="0"/>
              <a:t>Sources</a:t>
            </a:r>
          </a:p>
        </p:txBody>
      </p:sp>
      <p:pic>
        <p:nvPicPr>
          <p:cNvPr id="7" name="Picture 2">
            <a:extLst>
              <a:ext uri="{FF2B5EF4-FFF2-40B4-BE49-F238E27FC236}">
                <a16:creationId xmlns:a16="http://schemas.microsoft.com/office/drawing/2014/main" id="{0866BEE3-E829-4B53-BA36-C8690F37576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6481"/>
          <a:stretch/>
        </p:blipFill>
        <p:spPr bwMode="auto">
          <a:xfrm>
            <a:off x="844270" y="1457324"/>
            <a:ext cx="8750860" cy="5295901"/>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4">
            <a:extLst>
              <a:ext uri="{FF2B5EF4-FFF2-40B4-BE49-F238E27FC236}">
                <a16:creationId xmlns:a16="http://schemas.microsoft.com/office/drawing/2014/main" id="{4A6BC5D1-E5D7-461E-91D2-9BA7283EEF5F}"/>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15</a:t>
            </a:fld>
            <a:endParaRPr lang="en-GB" sz="1050" b="0" dirty="0">
              <a:solidFill>
                <a:schemeClr val="bg2"/>
              </a:solidFill>
              <a:latin typeface="Comic Sans MS" panose="030F0702030302020204" pitchFamily="66" charset="0"/>
            </a:endParaRPr>
          </a:p>
        </p:txBody>
      </p:sp>
      <p:sp>
        <p:nvSpPr>
          <p:cNvPr id="6" name="Fußzeilenplatzhalter 3">
            <a:extLst>
              <a:ext uri="{FF2B5EF4-FFF2-40B4-BE49-F238E27FC236}">
                <a16:creationId xmlns:a16="http://schemas.microsoft.com/office/drawing/2014/main" id="{FAADA23A-05FA-4D4F-8996-AA053660FA9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299224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18FD08-256F-4E76-957F-CB7826442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77" b="7895"/>
          <a:stretch/>
        </p:blipFill>
        <p:spPr bwMode="auto">
          <a:xfrm>
            <a:off x="685800" y="1116770"/>
            <a:ext cx="9753600" cy="5841242"/>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4">
            <a:extLst>
              <a:ext uri="{FF2B5EF4-FFF2-40B4-BE49-F238E27FC236}">
                <a16:creationId xmlns:a16="http://schemas.microsoft.com/office/drawing/2014/main" id="{14D52FAA-F3D1-454E-A185-3E512B22EA7C}"/>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16</a:t>
            </a:fld>
            <a:endParaRPr lang="en-GB" sz="1050" b="0" dirty="0">
              <a:solidFill>
                <a:schemeClr val="bg2"/>
              </a:solidFill>
              <a:latin typeface="Comic Sans MS" panose="030F0702030302020204" pitchFamily="66" charset="0"/>
            </a:endParaRPr>
          </a:p>
        </p:txBody>
      </p:sp>
      <p:sp>
        <p:nvSpPr>
          <p:cNvPr id="5" name="Fußzeilenplatzhalter 3">
            <a:extLst>
              <a:ext uri="{FF2B5EF4-FFF2-40B4-BE49-F238E27FC236}">
                <a16:creationId xmlns:a16="http://schemas.microsoft.com/office/drawing/2014/main" id="{084C69D9-E309-445C-80FC-D0801F8E4BA1}"/>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364398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p:txBody>
          <a:bodyPr/>
          <a:lstStyle/>
          <a:p>
            <a:pPr>
              <a:defRPr/>
            </a:pPr>
            <a:r>
              <a:rPr lang="en-GB" noProof="0" dirty="0"/>
              <a:t>Thank you for </a:t>
            </a:r>
            <a:br>
              <a:rPr lang="en-GB" noProof="0" dirty="0"/>
            </a:br>
            <a:r>
              <a:rPr lang="en-GB" noProof="0" dirty="0"/>
              <a:t>learning German with us! </a:t>
            </a:r>
            <a:r>
              <a:rPr lang="en-GB" noProof="0" dirty="0">
                <a:sym typeface="Wingdings" panose="05000000000000000000" pitchFamily="2" charset="2"/>
              </a:rPr>
              <a:t></a:t>
            </a:r>
            <a:r>
              <a:rPr lang="en-GB" noProof="0" dirty="0"/>
              <a:t> </a:t>
            </a:r>
          </a:p>
        </p:txBody>
      </p:sp>
      <p:sp>
        <p:nvSpPr>
          <p:cNvPr id="5" name="Untertitel 2"/>
          <p:cNvSpPr>
            <a:spLocks noGrp="1"/>
          </p:cNvSpPr>
          <p:nvPr>
            <p:ph type="subTitle" idx="1"/>
          </p:nvPr>
        </p:nvSpPr>
        <p:spPr bwMode="auto"/>
        <p:txBody>
          <a:bodyPr>
            <a:normAutofit fontScale="85000" lnSpcReduction="20000"/>
          </a:bodyPr>
          <a:lstStyle/>
          <a:p>
            <a:pPr>
              <a:defRPr/>
            </a:pPr>
            <a:r>
              <a:rPr lang="en-GB" noProof="0" dirty="0"/>
              <a:t>DISCLAIMER: Please note that any resources uploaded to this website are purely for educational purposes only. If any of the items, photos or texts uploaded are in infringement of copyright then please do not hesitate to contact us and we will have them removed. </a:t>
            </a:r>
          </a:p>
          <a:p>
            <a:pPr>
              <a:defRPr/>
            </a:pPr>
            <a:endParaRPr lang="en-GB" noProof="0" dirty="0"/>
          </a:p>
          <a:p>
            <a:pPr>
              <a:defRPr/>
            </a:pPr>
            <a:r>
              <a:rPr lang="en-GB" noProof="0" dirty="0">
                <a:solidFill>
                  <a:srgbClr val="FFC000"/>
                </a:solidFill>
              </a:rPr>
              <a:t>© 2020 – GET Across Borders and  © Leap4Joy</a:t>
            </a:r>
            <a:endParaRPr lang="en-GB" noProof="0" dirty="0"/>
          </a:p>
        </p:txBody>
      </p:sp>
      <p:pic>
        <p:nvPicPr>
          <p:cNvPr id="9" name="Grafik 2">
            <a:extLst>
              <a:ext uri="{FF2B5EF4-FFF2-40B4-BE49-F238E27FC236}">
                <a16:creationId xmlns:a16="http://schemas.microsoft.com/office/drawing/2014/main" id="{6B1150DE-1604-477E-99EE-0338E8C5A0BC}"/>
              </a:ext>
            </a:extLst>
          </p:cNvPr>
          <p:cNvPicPr>
            <a:picLocks noChangeAspect="1"/>
          </p:cNvPicPr>
          <p:nvPr/>
        </p:nvPicPr>
        <p:blipFill>
          <a:blip r:embed="rId2"/>
          <a:stretch/>
        </p:blipFill>
        <p:spPr bwMode="auto">
          <a:xfrm>
            <a:off x="1011913" y="338726"/>
            <a:ext cx="2738485" cy="1317324"/>
          </a:xfrm>
          <a:prstGeom prst="rect">
            <a:avLst/>
          </a:prstGeom>
        </p:spPr>
      </p:pic>
      <p:pic>
        <p:nvPicPr>
          <p:cNvPr id="10" name="Grafik 3">
            <a:extLst>
              <a:ext uri="{FF2B5EF4-FFF2-40B4-BE49-F238E27FC236}">
                <a16:creationId xmlns:a16="http://schemas.microsoft.com/office/drawing/2014/main" id="{9454C03F-4B4A-4470-B632-1FC5E6423CC2}"/>
              </a:ext>
            </a:extLst>
          </p:cNvPr>
          <p:cNvPicPr>
            <a:picLocks noChangeAspect="1"/>
          </p:cNvPicPr>
          <p:nvPr/>
        </p:nvPicPr>
        <p:blipFill>
          <a:blip r:embed="rId3"/>
          <a:stretch/>
        </p:blipFill>
        <p:spPr bwMode="auto">
          <a:xfrm>
            <a:off x="4783265" y="338724"/>
            <a:ext cx="2294367" cy="1317325"/>
          </a:xfrm>
          <a:prstGeom prst="rect">
            <a:avLst/>
          </a:prstGeom>
        </p:spPr>
      </p:pic>
      <p:pic>
        <p:nvPicPr>
          <p:cNvPr id="11" name="Picture 9">
            <a:extLst>
              <a:ext uri="{FF2B5EF4-FFF2-40B4-BE49-F238E27FC236}">
                <a16:creationId xmlns:a16="http://schemas.microsoft.com/office/drawing/2014/main" id="{C1843E0B-9C92-41DB-86EE-6CE871772101}"/>
              </a:ext>
            </a:extLst>
          </p:cNvPr>
          <p:cNvPicPr>
            <a:picLocks noChangeAspect="1" noChangeArrowheads="1"/>
          </p:cNvPicPr>
          <p:nvPr/>
        </p:nvPicPr>
        <p:blipFill>
          <a:blip r:embed="rId4"/>
          <a:stretch/>
        </p:blipFill>
        <p:spPr bwMode="auto">
          <a:xfrm>
            <a:off x="8108642" y="338725"/>
            <a:ext cx="1305110" cy="1317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9" name="Titel 1"/>
          <p:cNvSpPr>
            <a:spLocks noGrp="1"/>
          </p:cNvSpPr>
          <p:nvPr>
            <p:ph type="ctrTitle"/>
          </p:nvPr>
        </p:nvSpPr>
        <p:spPr bwMode="auto">
          <a:xfrm>
            <a:off x="782955" y="2348401"/>
            <a:ext cx="8811982" cy="2799795"/>
          </a:xfrm>
        </p:spPr>
        <p:txBody>
          <a:bodyPr>
            <a:normAutofit fontScale="90000"/>
          </a:bodyPr>
          <a:lstStyle/>
          <a:p>
            <a:pPr>
              <a:defRPr/>
            </a:pPr>
            <a:br>
              <a:rPr lang="en-GB" noProof="0" dirty="0">
                <a:solidFill>
                  <a:srgbClr val="C00000"/>
                </a:solidFill>
              </a:rPr>
            </a:br>
            <a:br>
              <a:rPr lang="en-GB" noProof="0" dirty="0">
                <a:solidFill>
                  <a:srgbClr val="C00000"/>
                </a:solidFill>
              </a:rPr>
            </a:br>
            <a:br>
              <a:rPr lang="en-GB" noProof="0" dirty="0">
                <a:solidFill>
                  <a:srgbClr val="C00000"/>
                </a:solidFill>
              </a:rPr>
            </a:br>
            <a:br>
              <a:rPr lang="en-GB" noProof="0" dirty="0">
                <a:solidFill>
                  <a:srgbClr val="C00000"/>
                </a:solidFill>
              </a:rPr>
            </a:br>
            <a:r>
              <a:rPr lang="en-GB" sz="4000" noProof="0" dirty="0">
                <a:solidFill>
                  <a:srgbClr val="C00000"/>
                </a:solidFill>
              </a:rPr>
              <a:t>Deutsch </a:t>
            </a:r>
            <a:r>
              <a:rPr lang="en-GB" sz="4000" noProof="0" dirty="0" err="1">
                <a:solidFill>
                  <a:srgbClr val="C00000"/>
                </a:solidFill>
              </a:rPr>
              <a:t>lernen</a:t>
            </a:r>
            <a:r>
              <a:rPr lang="en-GB" sz="4000" noProof="0" dirty="0">
                <a:solidFill>
                  <a:srgbClr val="C00000"/>
                </a:solidFill>
              </a:rPr>
              <a:t> </a:t>
            </a:r>
            <a:br>
              <a:rPr lang="en-GB" sz="4000" noProof="0" dirty="0">
                <a:solidFill>
                  <a:srgbClr val="C00000"/>
                </a:solidFill>
              </a:rPr>
            </a:br>
            <a:r>
              <a:rPr lang="en-GB" sz="4000" noProof="0" dirty="0" err="1">
                <a:solidFill>
                  <a:srgbClr val="000066"/>
                </a:solidFill>
              </a:rPr>
              <a:t>mit</a:t>
            </a:r>
            <a:r>
              <a:rPr lang="en-GB" sz="4000" noProof="0" dirty="0">
                <a:solidFill>
                  <a:srgbClr val="000066"/>
                </a:solidFill>
              </a:rPr>
              <a:t> Ali,</a:t>
            </a:r>
            <a:br>
              <a:rPr lang="en-GB" sz="4000" noProof="0" dirty="0">
                <a:solidFill>
                  <a:srgbClr val="000066"/>
                </a:solidFill>
              </a:rPr>
            </a:br>
            <a:r>
              <a:rPr lang="en-GB" sz="4000" noProof="0" dirty="0" err="1">
                <a:solidFill>
                  <a:srgbClr val="C00000"/>
                </a:solidFill>
              </a:rPr>
              <a:t>unserem</a:t>
            </a:r>
            <a:r>
              <a:rPr lang="en-GB" sz="4000" noProof="0" dirty="0">
                <a:solidFill>
                  <a:srgbClr val="C00000"/>
                </a:solidFill>
              </a:rPr>
              <a:t> Adler</a:t>
            </a:r>
            <a:br>
              <a:rPr lang="en-GB" sz="4000" noProof="0" dirty="0">
                <a:solidFill>
                  <a:srgbClr val="C00000"/>
                </a:solidFill>
              </a:rPr>
            </a:br>
            <a:br>
              <a:rPr lang="en-GB" sz="4000" noProof="0" dirty="0">
                <a:solidFill>
                  <a:srgbClr val="C00000"/>
                </a:solidFill>
              </a:rPr>
            </a:br>
            <a:br>
              <a:rPr lang="en-GB" noProof="0" dirty="0">
                <a:solidFill>
                  <a:srgbClr val="C00000"/>
                </a:solidFill>
              </a:rPr>
            </a:br>
            <a:br>
              <a:rPr lang="en-GB" noProof="0" dirty="0">
                <a:solidFill>
                  <a:srgbClr val="C00000"/>
                </a:solidFill>
              </a:rPr>
            </a:br>
            <a:br>
              <a:rPr lang="en-GB" sz="2700" noProof="0" dirty="0">
                <a:solidFill>
                  <a:schemeClr val="accent1">
                    <a:lumMod val="75000"/>
                    <a:lumOff val="25000"/>
                  </a:schemeClr>
                </a:solidFill>
              </a:rPr>
            </a:br>
            <a:r>
              <a:rPr lang="en-GB" sz="2700" noProof="0" dirty="0">
                <a:solidFill>
                  <a:schemeClr val="accent1">
                    <a:lumMod val="90000"/>
                    <a:lumOff val="10000"/>
                  </a:schemeClr>
                </a:solidFill>
              </a:rPr>
              <a:t>Sigrid </a:t>
            </a:r>
            <a:r>
              <a:rPr lang="en-GB" sz="2700" noProof="0" dirty="0" err="1">
                <a:solidFill>
                  <a:schemeClr val="accent1">
                    <a:lumMod val="90000"/>
                    <a:lumOff val="10000"/>
                  </a:schemeClr>
                </a:solidFill>
              </a:rPr>
              <a:t>Rieuwerts</a:t>
            </a:r>
            <a:br>
              <a:rPr lang="en-GB" sz="2700" noProof="0" dirty="0">
                <a:solidFill>
                  <a:schemeClr val="accent1">
                    <a:lumMod val="90000"/>
                    <a:lumOff val="10000"/>
                  </a:schemeClr>
                </a:solidFill>
              </a:rPr>
            </a:br>
            <a:r>
              <a:rPr lang="en-GB" sz="2700" noProof="0" dirty="0">
                <a:solidFill>
                  <a:schemeClr val="accent1">
                    <a:lumMod val="90000"/>
                    <a:lumOff val="10000"/>
                  </a:schemeClr>
                </a:solidFill>
              </a:rPr>
              <a:t>get-across-borders@uni-mainz.de</a:t>
            </a:r>
            <a:endParaRPr lang="en-GB" noProof="0" dirty="0">
              <a:solidFill>
                <a:schemeClr val="accent1">
                  <a:lumMod val="90000"/>
                  <a:lumOff val="10000"/>
                </a:schemeClr>
              </a:solidFill>
            </a:endParaRPr>
          </a:p>
        </p:txBody>
      </p:sp>
      <p:pic>
        <p:nvPicPr>
          <p:cNvPr id="17" name="Grafik 3" descr="Ein Bild, das Spiel enthält.&#10;&#10;Beschreibung automatisch generiert.">
            <a:extLst>
              <a:ext uri="{FF2B5EF4-FFF2-40B4-BE49-F238E27FC236}">
                <a16:creationId xmlns:a16="http://schemas.microsoft.com/office/drawing/2014/main" id="{F20362E9-6205-4FDA-B1DA-BC19C248F2EC}"/>
              </a:ext>
            </a:extLst>
          </p:cNvPr>
          <p:cNvPicPr>
            <a:picLocks noChangeAspect="1"/>
          </p:cNvPicPr>
          <p:nvPr/>
        </p:nvPicPr>
        <p:blipFill>
          <a:blip r:embed="rId2"/>
          <a:stretch/>
        </p:blipFill>
        <p:spPr bwMode="auto">
          <a:xfrm>
            <a:off x="4401861" y="177527"/>
            <a:ext cx="2833495" cy="1637129"/>
          </a:xfrm>
          <a:prstGeom prst="rect">
            <a:avLst/>
          </a:prstGeom>
        </p:spPr>
      </p:pic>
      <p:pic>
        <p:nvPicPr>
          <p:cNvPr id="22" name="Picture 9">
            <a:extLst>
              <a:ext uri="{FF2B5EF4-FFF2-40B4-BE49-F238E27FC236}">
                <a16:creationId xmlns:a16="http://schemas.microsoft.com/office/drawing/2014/main" id="{6DE20007-9E0A-4B25-A180-A9689119C026}"/>
              </a:ext>
            </a:extLst>
          </p:cNvPr>
          <p:cNvPicPr>
            <a:picLocks noChangeAspect="1" noChangeArrowheads="1"/>
          </p:cNvPicPr>
          <p:nvPr/>
        </p:nvPicPr>
        <p:blipFill>
          <a:blip r:embed="rId3"/>
          <a:stretch/>
        </p:blipFill>
        <p:spPr bwMode="auto">
          <a:xfrm>
            <a:off x="8154987" y="503238"/>
            <a:ext cx="1038208" cy="1038208"/>
          </a:xfrm>
          <a:prstGeom prst="rect">
            <a:avLst/>
          </a:prstGeom>
          <a:noFill/>
          <a:ln>
            <a:noFill/>
          </a:ln>
        </p:spPr>
      </p:pic>
      <p:pic>
        <p:nvPicPr>
          <p:cNvPr id="2" name="Grafik 2">
            <a:extLst>
              <a:ext uri="{FF2B5EF4-FFF2-40B4-BE49-F238E27FC236}">
                <a16:creationId xmlns:a16="http://schemas.microsoft.com/office/drawing/2014/main" id="{D48C8CC1-394F-4214-9C8F-E9289D985F84}"/>
              </a:ext>
            </a:extLst>
          </p:cNvPr>
          <p:cNvPicPr>
            <a:picLocks noChangeAspect="1"/>
          </p:cNvPicPr>
          <p:nvPr/>
        </p:nvPicPr>
        <p:blipFill>
          <a:blip r:embed="rId4"/>
          <a:stretch/>
        </p:blipFill>
        <p:spPr bwMode="auto">
          <a:xfrm>
            <a:off x="970091" y="179207"/>
            <a:ext cx="2701395" cy="12768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88" y="198437"/>
            <a:ext cx="9394825" cy="1258887"/>
          </a:xfrm>
        </p:spPr>
        <p:txBody>
          <a:bodyPr wrap="square" anchor="ctr">
            <a:normAutofit/>
          </a:bodyPr>
          <a:lstStyle/>
          <a:p>
            <a:r>
              <a:rPr lang="en-GB" dirty="0">
                <a:latin typeface="Comic Sans MS"/>
              </a:rPr>
              <a:t>Welcome</a:t>
            </a:r>
            <a:r>
              <a:rPr lang="en-GB" noProof="0" dirty="0">
                <a:latin typeface="Comic Sans MS"/>
              </a:rPr>
              <a:t>!</a:t>
            </a:r>
          </a:p>
        </p:txBody>
      </p:sp>
      <p:sp>
        <p:nvSpPr>
          <p:cNvPr id="12" name="Content Placeholder 2">
            <a:extLst>
              <a:ext uri="{FF2B5EF4-FFF2-40B4-BE49-F238E27FC236}">
                <a16:creationId xmlns:a16="http://schemas.microsoft.com/office/drawing/2014/main" id="{68A12010-6D41-411C-93B2-4E46D5E8882B}"/>
              </a:ext>
            </a:extLst>
          </p:cNvPr>
          <p:cNvSpPr>
            <a:spLocks noGrp="1"/>
          </p:cNvSpPr>
          <p:nvPr>
            <p:ph sz="half" idx="1"/>
          </p:nvPr>
        </p:nvSpPr>
        <p:spPr>
          <a:xfrm>
            <a:off x="522286" y="1457325"/>
            <a:ext cx="5381303" cy="4982682"/>
          </a:xfrm>
        </p:spPr>
        <p:txBody>
          <a:bodyPr/>
          <a:lstStyle/>
          <a:p>
            <a:r>
              <a:rPr lang="en-GB" sz="2800" noProof="0" dirty="0"/>
              <a:t>What we are going to learn today: </a:t>
            </a:r>
          </a:p>
          <a:p>
            <a:pPr marL="342900" indent="-342900">
              <a:buFont typeface="Arial" panose="020B0604020202020204" pitchFamily="34" charset="0"/>
              <a:buChar char="•"/>
            </a:pPr>
            <a:r>
              <a:rPr lang="en-GB" sz="2800" noProof="0" dirty="0"/>
              <a:t>seven fruits in German (singular and plural forms)</a:t>
            </a:r>
          </a:p>
          <a:p>
            <a:pPr marL="342900" indent="-342900">
              <a:buFont typeface="Arial" panose="020B0604020202020204" pitchFamily="34" charset="0"/>
              <a:buChar char="•"/>
            </a:pPr>
            <a:r>
              <a:rPr lang="en-GB" sz="2800" noProof="0" dirty="0">
                <a:solidFill>
                  <a:schemeClr val="accent2"/>
                </a:solidFill>
                <a:latin typeface="Comic Sans MS"/>
              </a:rPr>
              <a:t>= </a:t>
            </a:r>
            <a:r>
              <a:rPr lang="en-GB" sz="2800" noProof="0" dirty="0" err="1">
                <a:solidFill>
                  <a:schemeClr val="accent2"/>
                </a:solidFill>
                <a:latin typeface="Comic Sans MS"/>
              </a:rPr>
              <a:t>sieben</a:t>
            </a:r>
            <a:r>
              <a:rPr lang="en-GB" sz="2800" noProof="0" dirty="0">
                <a:solidFill>
                  <a:schemeClr val="accent2"/>
                </a:solidFill>
                <a:latin typeface="Comic Sans MS"/>
              </a:rPr>
              <a:t> </a:t>
            </a:r>
            <a:r>
              <a:rPr lang="en-GB" sz="2800" noProof="0" dirty="0" err="1">
                <a:solidFill>
                  <a:schemeClr val="accent2"/>
                </a:solidFill>
                <a:latin typeface="Comic Sans MS"/>
              </a:rPr>
              <a:t>Früchte</a:t>
            </a:r>
            <a:r>
              <a:rPr lang="en-GB" sz="2800" dirty="0">
                <a:latin typeface="Comic Sans MS"/>
              </a:rPr>
              <a:t> </a:t>
            </a:r>
            <a:endParaRPr lang="en-GB" sz="2800" noProof="0" dirty="0"/>
          </a:p>
        </p:txBody>
      </p:sp>
      <p:sp>
        <p:nvSpPr>
          <p:cNvPr id="5" name="Foliennummernplatzhalter 4">
            <a:extLst>
              <a:ext uri="{FF2B5EF4-FFF2-40B4-BE49-F238E27FC236}">
                <a16:creationId xmlns:a16="http://schemas.microsoft.com/office/drawing/2014/main" id="{0730DD38-6928-4719-9BEB-470A52ECA203}"/>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3</a:t>
            </a:fld>
            <a:endParaRPr lang="en-GB" sz="1050" b="0" dirty="0">
              <a:solidFill>
                <a:schemeClr val="bg2"/>
              </a:solidFill>
              <a:latin typeface="Comic Sans MS" panose="030F0702030302020204" pitchFamily="66" charset="0"/>
            </a:endParaRPr>
          </a:p>
        </p:txBody>
      </p:sp>
      <p:pic>
        <p:nvPicPr>
          <p:cNvPr id="3" name="Picture 2" descr="A picture containing drawing&#10;&#10;Description automatically generated">
            <a:extLst>
              <a:ext uri="{FF2B5EF4-FFF2-40B4-BE49-F238E27FC236}">
                <a16:creationId xmlns:a16="http://schemas.microsoft.com/office/drawing/2014/main" id="{6B0FA5E2-30CB-4DE0-9B67-75704DA9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590" y="1261757"/>
            <a:ext cx="3931939" cy="4114929"/>
          </a:xfrm>
          <a:prstGeom prst="rect">
            <a:avLst/>
          </a:prstGeom>
        </p:spPr>
      </p:pic>
      <p:pic>
        <p:nvPicPr>
          <p:cNvPr id="7" name="Grafik 6" descr="Ein Bild, das Essen, Teller, Obst, Tisch enthält.&#10;&#10;Automatisch generierte Beschreibung">
            <a:extLst>
              <a:ext uri="{FF2B5EF4-FFF2-40B4-BE49-F238E27FC236}">
                <a16:creationId xmlns:a16="http://schemas.microsoft.com/office/drawing/2014/main" id="{F5DC2FE6-8939-9648-997D-63346EBE4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08" y="3948390"/>
            <a:ext cx="3808172" cy="2856593"/>
          </a:xfrm>
          <a:prstGeom prst="rect">
            <a:avLst/>
          </a:prstGeom>
        </p:spPr>
      </p:pic>
      <p:sp>
        <p:nvSpPr>
          <p:cNvPr id="8" name="Textfeld 7">
            <a:extLst>
              <a:ext uri="{FF2B5EF4-FFF2-40B4-BE49-F238E27FC236}">
                <a16:creationId xmlns:a16="http://schemas.microsoft.com/office/drawing/2014/main" id="{C4DA6F55-0696-4BF0-A58D-F36B6CE28008}"/>
              </a:ext>
            </a:extLst>
          </p:cNvPr>
          <p:cNvSpPr txBox="1"/>
          <p:nvPr/>
        </p:nvSpPr>
        <p:spPr>
          <a:xfrm>
            <a:off x="2286191" y="6898964"/>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9" name="Fußzeilenplatzhalter 3">
            <a:extLst>
              <a:ext uri="{FF2B5EF4-FFF2-40B4-BE49-F238E27FC236}">
                <a16:creationId xmlns:a16="http://schemas.microsoft.com/office/drawing/2014/main" id="{955AF8A9-7592-4CEA-8C1B-1CECE7D6620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46151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80E5E-41C3-704A-AF82-5BAA7B162F15}"/>
              </a:ext>
            </a:extLst>
          </p:cNvPr>
          <p:cNvSpPr>
            <a:spLocks noGrp="1"/>
          </p:cNvSpPr>
          <p:nvPr>
            <p:ph type="title"/>
          </p:nvPr>
        </p:nvSpPr>
        <p:spPr>
          <a:xfrm>
            <a:off x="768191" y="320676"/>
            <a:ext cx="9394825" cy="1258887"/>
          </a:xfrm>
        </p:spPr>
        <p:txBody>
          <a:bodyPr/>
          <a:lstStyle/>
          <a:p>
            <a:r>
              <a:rPr lang="en-GB" noProof="0" dirty="0" err="1">
                <a:solidFill>
                  <a:schemeClr val="accent1"/>
                </a:solidFill>
                <a:latin typeface="Comic Sans MS"/>
              </a:rPr>
              <a:t>ein</a:t>
            </a:r>
            <a:r>
              <a:rPr lang="en-GB" noProof="0" dirty="0">
                <a:solidFill>
                  <a:schemeClr val="accent1"/>
                </a:solidFill>
                <a:latin typeface="Comic Sans MS"/>
              </a:rPr>
              <a:t> Apfel				(</a:t>
            </a:r>
            <a:r>
              <a:rPr lang="en-GB" noProof="0" dirty="0" err="1">
                <a:solidFill>
                  <a:schemeClr val="accent1"/>
                </a:solidFill>
                <a:latin typeface="Comic Sans MS"/>
              </a:rPr>
              <a:t>viele</a:t>
            </a:r>
            <a:r>
              <a:rPr lang="en-GB" noProof="0" dirty="0">
                <a:solidFill>
                  <a:schemeClr val="accent1"/>
                </a:solidFill>
                <a:latin typeface="Comic Sans MS"/>
              </a:rPr>
              <a:t>) </a:t>
            </a:r>
            <a:r>
              <a:rPr lang="en-GB" noProof="0" dirty="0" err="1">
                <a:solidFill>
                  <a:schemeClr val="accent1"/>
                </a:solidFill>
                <a:latin typeface="Comic Sans MS"/>
              </a:rPr>
              <a:t>Äpfel</a:t>
            </a:r>
            <a:r>
              <a:rPr lang="en-GB" noProof="0" dirty="0">
                <a:solidFill>
                  <a:schemeClr val="accent1"/>
                </a:solidFill>
                <a:latin typeface="Comic Sans MS"/>
              </a:rPr>
              <a:t>		</a:t>
            </a:r>
          </a:p>
        </p:txBody>
      </p:sp>
      <p:pic>
        <p:nvPicPr>
          <p:cNvPr id="8" name="Inhaltsplatzhalter 7" descr="Ein Bild, das Apfel, Obst, sitzend, drinnen enthält.&#10;&#10;Automatisch generierte Beschreibung">
            <a:extLst>
              <a:ext uri="{FF2B5EF4-FFF2-40B4-BE49-F238E27FC236}">
                <a16:creationId xmlns:a16="http://schemas.microsoft.com/office/drawing/2014/main" id="{F6F58CA9-ADFC-C242-B0BE-C845E07A652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1947863"/>
            <a:ext cx="4621212" cy="4621212"/>
          </a:xfrm>
        </p:spPr>
      </p:pic>
      <p:pic>
        <p:nvPicPr>
          <p:cNvPr id="10" name="Inhaltsplatzhalter 9" descr="Ein Bild, das Apfel, Essen, Obst, sitzend enthält.&#10;&#10;Automatisch generierte Beschreibung">
            <a:extLst>
              <a:ext uri="{FF2B5EF4-FFF2-40B4-BE49-F238E27FC236}">
                <a16:creationId xmlns:a16="http://schemas.microsoft.com/office/drawing/2014/main" id="{64FCB362-C02A-2842-8418-A7AE237C25C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824640" y="1763713"/>
            <a:ext cx="3563732" cy="4989512"/>
          </a:xfrm>
        </p:spPr>
      </p:pic>
      <p:pic>
        <p:nvPicPr>
          <p:cNvPr id="3" name="New Recording 111" descr="New Recording 111">
            <a:hlinkClick r:id="" action="ppaction://media"/>
            <a:extLst>
              <a:ext uri="{FF2B5EF4-FFF2-40B4-BE49-F238E27FC236}">
                <a16:creationId xmlns:a16="http://schemas.microsoft.com/office/drawing/2014/main" id="{8D539830-B238-014B-8AC1-B4DCDECDF4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228" y="6394450"/>
            <a:ext cx="812800" cy="812800"/>
          </a:xfrm>
          <a:prstGeom prst="rect">
            <a:avLst/>
          </a:prstGeom>
        </p:spPr>
      </p:pic>
      <p:sp>
        <p:nvSpPr>
          <p:cNvPr id="12" name="Textfeld 11">
            <a:extLst>
              <a:ext uri="{FF2B5EF4-FFF2-40B4-BE49-F238E27FC236}">
                <a16:creationId xmlns:a16="http://schemas.microsoft.com/office/drawing/2014/main" id="{2836CAA7-EA77-4A92-AC9D-22E4A2FB0BE0}"/>
              </a:ext>
            </a:extLst>
          </p:cNvPr>
          <p:cNvSpPr txBox="1"/>
          <p:nvPr/>
        </p:nvSpPr>
        <p:spPr>
          <a:xfrm>
            <a:off x="2696892" y="675322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Textfeld 12">
            <a:extLst>
              <a:ext uri="{FF2B5EF4-FFF2-40B4-BE49-F238E27FC236}">
                <a16:creationId xmlns:a16="http://schemas.microsoft.com/office/drawing/2014/main" id="{7380F4F7-065E-40D3-8601-06AA8D8A8774}"/>
              </a:ext>
            </a:extLst>
          </p:cNvPr>
          <p:cNvSpPr txBox="1"/>
          <p:nvPr/>
        </p:nvSpPr>
        <p:spPr>
          <a:xfrm>
            <a:off x="7581751" y="675322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5" name="Foliennummernplatzhalter 4">
            <a:extLst>
              <a:ext uri="{FF2B5EF4-FFF2-40B4-BE49-F238E27FC236}">
                <a16:creationId xmlns:a16="http://schemas.microsoft.com/office/drawing/2014/main" id="{F05A05E0-16F1-4304-A9C0-94405E7090DE}"/>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4</a:t>
            </a:fld>
            <a:endParaRPr lang="en-GB" sz="1050" b="0" dirty="0">
              <a:solidFill>
                <a:schemeClr val="bg2"/>
              </a:solidFill>
              <a:latin typeface="Comic Sans MS" panose="030F0702030302020204" pitchFamily="66" charset="0"/>
            </a:endParaRPr>
          </a:p>
        </p:txBody>
      </p:sp>
      <p:sp>
        <p:nvSpPr>
          <p:cNvPr id="11" name="Fußzeilenplatzhalter 3">
            <a:extLst>
              <a:ext uri="{FF2B5EF4-FFF2-40B4-BE49-F238E27FC236}">
                <a16:creationId xmlns:a16="http://schemas.microsoft.com/office/drawing/2014/main" id="{D92F1168-FC51-472E-9547-7A39B8EC76FB}"/>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4355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EE6F2-3267-AE4C-AF35-E9FF00E44867}"/>
              </a:ext>
            </a:extLst>
          </p:cNvPr>
          <p:cNvSpPr>
            <a:spLocks noGrp="1"/>
          </p:cNvSpPr>
          <p:nvPr>
            <p:ph type="title"/>
          </p:nvPr>
        </p:nvSpPr>
        <p:spPr/>
        <p:txBody>
          <a:bodyPr/>
          <a:lstStyle/>
          <a:p>
            <a:r>
              <a:rPr lang="en-GB" noProof="0" dirty="0" err="1">
                <a:solidFill>
                  <a:schemeClr val="accent1"/>
                </a:solidFill>
                <a:latin typeface="Comic Sans MS"/>
              </a:rPr>
              <a:t>eine</a:t>
            </a:r>
            <a:r>
              <a:rPr lang="en-GB" noProof="0" dirty="0">
                <a:solidFill>
                  <a:schemeClr val="accent1"/>
                </a:solidFill>
                <a:latin typeface="Comic Sans MS"/>
              </a:rPr>
              <a:t> </a:t>
            </a:r>
            <a:r>
              <a:rPr lang="en-GB" noProof="0" dirty="0" err="1">
                <a:solidFill>
                  <a:schemeClr val="accent1"/>
                </a:solidFill>
                <a:latin typeface="Comic Sans MS"/>
              </a:rPr>
              <a:t>Banane</a:t>
            </a:r>
            <a:r>
              <a:rPr lang="en-GB" noProof="0" dirty="0">
                <a:solidFill>
                  <a:schemeClr val="accent1"/>
                </a:solidFill>
                <a:latin typeface="Comic Sans MS"/>
              </a:rPr>
              <a:t>				 (</a:t>
            </a:r>
            <a:r>
              <a:rPr lang="en-GB" noProof="0" dirty="0" err="1">
                <a:solidFill>
                  <a:schemeClr val="accent1"/>
                </a:solidFill>
                <a:latin typeface="Comic Sans MS"/>
              </a:rPr>
              <a:t>drei</a:t>
            </a:r>
            <a:r>
              <a:rPr lang="en-GB" noProof="0" dirty="0">
                <a:solidFill>
                  <a:schemeClr val="accent1"/>
                </a:solidFill>
                <a:latin typeface="Comic Sans MS"/>
              </a:rPr>
              <a:t>) </a:t>
            </a:r>
            <a:r>
              <a:rPr lang="en-GB" noProof="0" dirty="0" err="1">
                <a:solidFill>
                  <a:schemeClr val="accent1"/>
                </a:solidFill>
                <a:latin typeface="Comic Sans MS"/>
              </a:rPr>
              <a:t>Bananen</a:t>
            </a:r>
            <a:endParaRPr lang="en-GB" noProof="0" dirty="0">
              <a:solidFill>
                <a:schemeClr val="accent1"/>
              </a:solidFill>
              <a:latin typeface="Comic Sans MS"/>
            </a:endParaRPr>
          </a:p>
        </p:txBody>
      </p:sp>
      <p:pic>
        <p:nvPicPr>
          <p:cNvPr id="10" name="Inhaltsplatzhalter 9" descr="Ein Bild, das Tisch, Essen, orange, sitzend enthält.&#10;&#10;Automatisch generierte Beschreibung">
            <a:extLst>
              <a:ext uri="{FF2B5EF4-FFF2-40B4-BE49-F238E27FC236}">
                <a16:creationId xmlns:a16="http://schemas.microsoft.com/office/drawing/2014/main" id="{950522B3-0203-6D4D-B1CE-97AE576BF97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1947863"/>
            <a:ext cx="4621212" cy="4621212"/>
          </a:xfrm>
        </p:spPr>
      </p:pic>
      <p:pic>
        <p:nvPicPr>
          <p:cNvPr id="8" name="Inhaltsplatzhalter 7" descr="Ein Bild, das Banane, Obst, Tisch, sitzend enthält.&#10;&#10;Automatisch generierte Beschreibung">
            <a:extLst>
              <a:ext uri="{FF2B5EF4-FFF2-40B4-BE49-F238E27FC236}">
                <a16:creationId xmlns:a16="http://schemas.microsoft.com/office/drawing/2014/main" id="{161D86E7-FA6A-3C4E-8126-86054E445F8E}"/>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11551" b="17932"/>
          <a:stretch/>
        </p:blipFill>
        <p:spPr>
          <a:xfrm>
            <a:off x="6218563" y="1947863"/>
            <a:ext cx="3320339" cy="4621212"/>
          </a:xfrm>
        </p:spPr>
      </p:pic>
      <p:pic>
        <p:nvPicPr>
          <p:cNvPr id="3" name="New Recording 110" descr="New Recording 110">
            <a:hlinkClick r:id="" action="ppaction://media"/>
            <a:extLst>
              <a:ext uri="{FF2B5EF4-FFF2-40B4-BE49-F238E27FC236}">
                <a16:creationId xmlns:a16="http://schemas.microsoft.com/office/drawing/2014/main" id="{16286321-C75E-1E40-99C5-A14597BD70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174" y="6311900"/>
            <a:ext cx="812800" cy="812800"/>
          </a:xfrm>
          <a:prstGeom prst="rect">
            <a:avLst/>
          </a:prstGeom>
        </p:spPr>
      </p:pic>
      <p:sp>
        <p:nvSpPr>
          <p:cNvPr id="12" name="Textfeld 11">
            <a:extLst>
              <a:ext uri="{FF2B5EF4-FFF2-40B4-BE49-F238E27FC236}">
                <a16:creationId xmlns:a16="http://schemas.microsoft.com/office/drawing/2014/main" id="{447428D2-77A7-450C-A79B-94687B7860FD}"/>
              </a:ext>
            </a:extLst>
          </p:cNvPr>
          <p:cNvSpPr txBox="1"/>
          <p:nvPr/>
        </p:nvSpPr>
        <p:spPr>
          <a:xfrm>
            <a:off x="2443152" y="6555996"/>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Textfeld 12">
            <a:extLst>
              <a:ext uri="{FF2B5EF4-FFF2-40B4-BE49-F238E27FC236}">
                <a16:creationId xmlns:a16="http://schemas.microsoft.com/office/drawing/2014/main" id="{73DE9D1A-F9C2-4071-9A48-2FB97A181B7B}"/>
              </a:ext>
            </a:extLst>
          </p:cNvPr>
          <p:cNvSpPr txBox="1"/>
          <p:nvPr/>
        </p:nvSpPr>
        <p:spPr>
          <a:xfrm>
            <a:off x="7478360" y="656907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5" name="Foliennummernplatzhalter 4">
            <a:extLst>
              <a:ext uri="{FF2B5EF4-FFF2-40B4-BE49-F238E27FC236}">
                <a16:creationId xmlns:a16="http://schemas.microsoft.com/office/drawing/2014/main" id="{89B312CD-F7C6-4D54-852E-096215F1D2FA}"/>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5</a:t>
            </a:fld>
            <a:endParaRPr lang="en-GB" sz="1050" b="0" dirty="0">
              <a:solidFill>
                <a:schemeClr val="bg2"/>
              </a:solidFill>
              <a:latin typeface="Comic Sans MS" panose="030F0702030302020204" pitchFamily="66" charset="0"/>
            </a:endParaRPr>
          </a:p>
        </p:txBody>
      </p:sp>
      <p:sp>
        <p:nvSpPr>
          <p:cNvPr id="11" name="Fußzeilenplatzhalter 3">
            <a:extLst>
              <a:ext uri="{FF2B5EF4-FFF2-40B4-BE49-F238E27FC236}">
                <a16:creationId xmlns:a16="http://schemas.microsoft.com/office/drawing/2014/main" id="{FDDA26AC-5234-4CE0-BAB6-F85525292C5D}"/>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7231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4903-B2B6-144A-A0C3-6FA210DDB0AE}"/>
              </a:ext>
            </a:extLst>
          </p:cNvPr>
          <p:cNvSpPr>
            <a:spLocks noGrp="1"/>
          </p:cNvSpPr>
          <p:nvPr>
            <p:ph type="title"/>
          </p:nvPr>
        </p:nvSpPr>
        <p:spPr/>
        <p:txBody>
          <a:bodyPr/>
          <a:lstStyle/>
          <a:p>
            <a:r>
              <a:rPr lang="en-GB" noProof="0" err="1">
                <a:solidFill>
                  <a:schemeClr val="accent1"/>
                </a:solidFill>
                <a:latin typeface="Comic Sans MS"/>
              </a:rPr>
              <a:t>eine</a:t>
            </a:r>
            <a:r>
              <a:rPr lang="en-GB" noProof="0" dirty="0">
                <a:solidFill>
                  <a:schemeClr val="accent1"/>
                </a:solidFill>
                <a:latin typeface="Comic Sans MS"/>
              </a:rPr>
              <a:t> </a:t>
            </a:r>
            <a:r>
              <a:rPr lang="en-GB" noProof="0" err="1">
                <a:solidFill>
                  <a:schemeClr val="accent1"/>
                </a:solidFill>
                <a:latin typeface="Comic Sans MS"/>
              </a:rPr>
              <a:t>Erdbeere</a:t>
            </a:r>
            <a:r>
              <a:rPr lang="en-GB" noProof="0" dirty="0">
                <a:solidFill>
                  <a:schemeClr val="accent1"/>
                </a:solidFill>
                <a:latin typeface="Comic Sans MS"/>
              </a:rPr>
              <a:t>		(</a:t>
            </a:r>
            <a:r>
              <a:rPr lang="en-GB" noProof="0" err="1">
                <a:solidFill>
                  <a:schemeClr val="accent1"/>
                </a:solidFill>
                <a:latin typeface="Comic Sans MS"/>
              </a:rPr>
              <a:t>zwei</a:t>
            </a:r>
            <a:r>
              <a:rPr lang="en-GB" noProof="0" dirty="0">
                <a:solidFill>
                  <a:schemeClr val="accent1"/>
                </a:solidFill>
                <a:latin typeface="Comic Sans MS"/>
              </a:rPr>
              <a:t>) </a:t>
            </a:r>
            <a:r>
              <a:rPr lang="en-GB" noProof="0" err="1">
                <a:solidFill>
                  <a:schemeClr val="accent1"/>
                </a:solidFill>
                <a:latin typeface="Comic Sans MS"/>
              </a:rPr>
              <a:t>Erdbeeren</a:t>
            </a:r>
            <a:endParaRPr lang="en-GB" noProof="0">
              <a:solidFill>
                <a:schemeClr val="accent1"/>
              </a:solidFill>
              <a:latin typeface="Comic Sans MS"/>
            </a:endParaRPr>
          </a:p>
        </p:txBody>
      </p:sp>
      <p:pic>
        <p:nvPicPr>
          <p:cNvPr id="10" name="Inhaltsplatzhalter 9" descr="Ein Bild, das drinnen, Tisch, sitzend, Obst enthält.&#10;&#10;Automatisch generierte Beschreibung">
            <a:extLst>
              <a:ext uri="{FF2B5EF4-FFF2-40B4-BE49-F238E27FC236}">
                <a16:creationId xmlns:a16="http://schemas.microsoft.com/office/drawing/2014/main" id="{9E0B3FDB-FE5A-A642-9C60-65E7F1302AA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2720324"/>
            <a:ext cx="4621212" cy="3076290"/>
          </a:xfrm>
        </p:spPr>
      </p:pic>
      <p:pic>
        <p:nvPicPr>
          <p:cNvPr id="8" name="Inhaltsplatzhalter 7" descr="Ein Bild, das Kuchen, drinnen, Tisch, Obst enthält.&#10;&#10;Automatisch generierte Beschreibung">
            <a:extLst>
              <a:ext uri="{FF2B5EF4-FFF2-40B4-BE49-F238E27FC236}">
                <a16:creationId xmlns:a16="http://schemas.microsoft.com/office/drawing/2014/main" id="{9743B613-A08C-494F-B78C-E3EA329AFEA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43336" y="1763713"/>
            <a:ext cx="3326341" cy="4989512"/>
          </a:xfrm>
        </p:spPr>
      </p:pic>
      <p:pic>
        <p:nvPicPr>
          <p:cNvPr id="3" name="New Recording 112" descr="New Recording 112">
            <a:hlinkClick r:id="" action="ppaction://media"/>
            <a:extLst>
              <a:ext uri="{FF2B5EF4-FFF2-40B4-BE49-F238E27FC236}">
                <a16:creationId xmlns:a16="http://schemas.microsoft.com/office/drawing/2014/main" id="{86D4747E-8B24-F34B-B95A-7E14C82B9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5077" y="6146006"/>
            <a:ext cx="812800" cy="812800"/>
          </a:xfrm>
          <a:prstGeom prst="rect">
            <a:avLst/>
          </a:prstGeom>
        </p:spPr>
      </p:pic>
      <p:sp>
        <p:nvSpPr>
          <p:cNvPr id="9" name="Textfeld 8">
            <a:extLst>
              <a:ext uri="{FF2B5EF4-FFF2-40B4-BE49-F238E27FC236}">
                <a16:creationId xmlns:a16="http://schemas.microsoft.com/office/drawing/2014/main" id="{FC2939A1-8B6D-493A-8A13-2839EBFE0585}"/>
              </a:ext>
            </a:extLst>
          </p:cNvPr>
          <p:cNvSpPr txBox="1"/>
          <p:nvPr/>
        </p:nvSpPr>
        <p:spPr>
          <a:xfrm>
            <a:off x="2432522" y="5844352"/>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1" name="Textfeld 10">
            <a:extLst>
              <a:ext uri="{FF2B5EF4-FFF2-40B4-BE49-F238E27FC236}">
                <a16:creationId xmlns:a16="http://schemas.microsoft.com/office/drawing/2014/main" id="{659D1454-A014-40B2-9BA2-A67E7E7BE9FD}"/>
              </a:ext>
            </a:extLst>
          </p:cNvPr>
          <p:cNvSpPr txBox="1"/>
          <p:nvPr/>
        </p:nvSpPr>
        <p:spPr>
          <a:xfrm>
            <a:off x="7412022" y="672945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Foliennummernplatzhalter 4">
            <a:extLst>
              <a:ext uri="{FF2B5EF4-FFF2-40B4-BE49-F238E27FC236}">
                <a16:creationId xmlns:a16="http://schemas.microsoft.com/office/drawing/2014/main" id="{9FA14655-C9AE-4BF5-A5C0-110895781BEE}"/>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6</a:t>
            </a:fld>
            <a:endParaRPr lang="en-GB" sz="1050" b="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2B221695-6911-483D-A4D2-CE9558D8973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306299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6DAD5-814D-BB4D-B48E-D8568FB3DCEA}"/>
              </a:ext>
            </a:extLst>
          </p:cNvPr>
          <p:cNvSpPr>
            <a:spLocks noGrp="1"/>
          </p:cNvSpPr>
          <p:nvPr>
            <p:ph type="title"/>
          </p:nvPr>
        </p:nvSpPr>
        <p:spPr/>
        <p:txBody>
          <a:bodyPr/>
          <a:lstStyle/>
          <a:p>
            <a:r>
              <a:rPr lang="en-GB" noProof="0" dirty="0" err="1">
                <a:solidFill>
                  <a:schemeClr val="accent1"/>
                </a:solidFill>
                <a:latin typeface="Comic Sans MS"/>
              </a:rPr>
              <a:t>eine</a:t>
            </a:r>
            <a:r>
              <a:rPr lang="en-GB" noProof="0" dirty="0">
                <a:solidFill>
                  <a:schemeClr val="accent1"/>
                </a:solidFill>
                <a:latin typeface="Comic Sans MS"/>
              </a:rPr>
              <a:t> </a:t>
            </a:r>
            <a:r>
              <a:rPr lang="en-GB" noProof="0" dirty="0" err="1">
                <a:solidFill>
                  <a:schemeClr val="accent1"/>
                </a:solidFill>
                <a:latin typeface="Comic Sans MS"/>
              </a:rPr>
              <a:t>Kirsche</a:t>
            </a:r>
            <a:r>
              <a:rPr lang="en-GB" noProof="0" dirty="0">
                <a:solidFill>
                  <a:schemeClr val="accent1"/>
                </a:solidFill>
                <a:latin typeface="Comic Sans MS"/>
              </a:rPr>
              <a:t>				(</a:t>
            </a:r>
            <a:r>
              <a:rPr lang="en-GB" noProof="0" dirty="0" err="1">
                <a:solidFill>
                  <a:schemeClr val="accent1"/>
                </a:solidFill>
                <a:latin typeface="Comic Sans MS"/>
              </a:rPr>
              <a:t>viele</a:t>
            </a:r>
            <a:r>
              <a:rPr lang="en-GB" noProof="0" dirty="0">
                <a:solidFill>
                  <a:schemeClr val="accent1"/>
                </a:solidFill>
                <a:latin typeface="Comic Sans MS"/>
              </a:rPr>
              <a:t>) </a:t>
            </a:r>
            <a:r>
              <a:rPr lang="en-GB" noProof="0" dirty="0" err="1">
                <a:solidFill>
                  <a:schemeClr val="accent1"/>
                </a:solidFill>
                <a:latin typeface="Comic Sans MS"/>
              </a:rPr>
              <a:t>Kirschen</a:t>
            </a:r>
            <a:endParaRPr lang="en-GB" noProof="0" dirty="0">
              <a:solidFill>
                <a:schemeClr val="accent1"/>
              </a:solidFill>
              <a:latin typeface="Comic Sans MS"/>
            </a:endParaRPr>
          </a:p>
        </p:txBody>
      </p:sp>
      <p:pic>
        <p:nvPicPr>
          <p:cNvPr id="10" name="Inhaltsplatzhalter 9" descr="Ein Bild, das drinnen, Obst, sitzend, Tisch enthält.&#10;&#10;Automatisch generierte Beschreibung">
            <a:extLst>
              <a:ext uri="{FF2B5EF4-FFF2-40B4-BE49-F238E27FC236}">
                <a16:creationId xmlns:a16="http://schemas.microsoft.com/office/drawing/2014/main" id="{E0E7DDE6-6F4C-D344-995F-293EDC267F8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2728068"/>
            <a:ext cx="4621212" cy="3060802"/>
          </a:xfrm>
        </p:spPr>
      </p:pic>
      <p:pic>
        <p:nvPicPr>
          <p:cNvPr id="8" name="Inhaltsplatzhalter 7" descr="Ein Bild, das Obst, drinnen, Teller, Essen enthält.&#10;&#10;Automatisch generierte Beschreibung">
            <a:extLst>
              <a:ext uri="{FF2B5EF4-FFF2-40B4-BE49-F238E27FC236}">
                <a16:creationId xmlns:a16="http://schemas.microsoft.com/office/drawing/2014/main" id="{D6982B9E-D31B-2844-B9D5-D931CAD52A4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295900" y="2791902"/>
            <a:ext cx="4621213" cy="2933133"/>
          </a:xfrm>
        </p:spPr>
      </p:pic>
      <p:pic>
        <p:nvPicPr>
          <p:cNvPr id="3" name="New Recording 113" descr="New Recording 113">
            <a:hlinkClick r:id="" action="ppaction://media"/>
            <a:extLst>
              <a:ext uri="{FF2B5EF4-FFF2-40B4-BE49-F238E27FC236}">
                <a16:creationId xmlns:a16="http://schemas.microsoft.com/office/drawing/2014/main" id="{4ED3B703-D087-1D4B-963D-F65F3FE2B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08" y="6346825"/>
            <a:ext cx="812800" cy="812800"/>
          </a:xfrm>
          <a:prstGeom prst="rect">
            <a:avLst/>
          </a:prstGeom>
        </p:spPr>
      </p:pic>
      <p:sp>
        <p:nvSpPr>
          <p:cNvPr id="9" name="Textfeld 8">
            <a:extLst>
              <a:ext uri="{FF2B5EF4-FFF2-40B4-BE49-F238E27FC236}">
                <a16:creationId xmlns:a16="http://schemas.microsoft.com/office/drawing/2014/main" id="{0F57348A-3B92-4017-81F0-62D82E96A0ED}"/>
              </a:ext>
            </a:extLst>
          </p:cNvPr>
          <p:cNvSpPr txBox="1"/>
          <p:nvPr/>
        </p:nvSpPr>
        <p:spPr>
          <a:xfrm>
            <a:off x="2432522" y="576587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1" name="Textfeld 10">
            <a:extLst>
              <a:ext uri="{FF2B5EF4-FFF2-40B4-BE49-F238E27FC236}">
                <a16:creationId xmlns:a16="http://schemas.microsoft.com/office/drawing/2014/main" id="{ECD9B70C-8AD9-4001-AA4A-0501AD67736C}"/>
              </a:ext>
            </a:extLst>
          </p:cNvPr>
          <p:cNvSpPr txBox="1"/>
          <p:nvPr/>
        </p:nvSpPr>
        <p:spPr>
          <a:xfrm>
            <a:off x="7460967" y="576587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Foliennummernplatzhalter 4">
            <a:extLst>
              <a:ext uri="{FF2B5EF4-FFF2-40B4-BE49-F238E27FC236}">
                <a16:creationId xmlns:a16="http://schemas.microsoft.com/office/drawing/2014/main" id="{4E8C22BE-7AAA-44C2-9500-80A73A6BBE52}"/>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7</a:t>
            </a:fld>
            <a:endParaRPr lang="en-GB" sz="1050" b="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2EAE6389-9153-414D-BCBE-C0BB676E08C2}"/>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7287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425C4-DF65-B54D-AEC6-7927BB6DA7AB}"/>
              </a:ext>
            </a:extLst>
          </p:cNvPr>
          <p:cNvSpPr>
            <a:spLocks noGrp="1"/>
          </p:cNvSpPr>
          <p:nvPr>
            <p:ph type="title"/>
          </p:nvPr>
        </p:nvSpPr>
        <p:spPr/>
        <p:txBody>
          <a:bodyPr/>
          <a:lstStyle/>
          <a:p>
            <a:r>
              <a:rPr lang="en-GB" noProof="0" dirty="0" err="1">
                <a:solidFill>
                  <a:schemeClr val="accent1"/>
                </a:solidFill>
                <a:latin typeface="Comic Sans MS"/>
              </a:rPr>
              <a:t>eine</a:t>
            </a:r>
            <a:r>
              <a:rPr lang="en-GB" noProof="0" dirty="0">
                <a:solidFill>
                  <a:schemeClr val="accent1"/>
                </a:solidFill>
                <a:latin typeface="Comic Sans MS"/>
              </a:rPr>
              <a:t> Orange	 			(</a:t>
            </a:r>
            <a:r>
              <a:rPr lang="en-GB" noProof="0" dirty="0" err="1">
                <a:solidFill>
                  <a:schemeClr val="accent1"/>
                </a:solidFill>
                <a:latin typeface="Comic Sans MS"/>
              </a:rPr>
              <a:t>viele</a:t>
            </a:r>
            <a:r>
              <a:rPr lang="en-GB" noProof="0" dirty="0">
                <a:solidFill>
                  <a:schemeClr val="accent1"/>
                </a:solidFill>
                <a:latin typeface="Comic Sans MS"/>
              </a:rPr>
              <a:t>) </a:t>
            </a:r>
            <a:r>
              <a:rPr lang="en-GB" noProof="0" dirty="0" err="1">
                <a:solidFill>
                  <a:schemeClr val="accent1"/>
                </a:solidFill>
                <a:latin typeface="Comic Sans MS"/>
              </a:rPr>
              <a:t>Orangen</a:t>
            </a:r>
            <a:endParaRPr lang="en-GB" noProof="0" dirty="0">
              <a:solidFill>
                <a:schemeClr val="accent1"/>
              </a:solidFill>
              <a:latin typeface="Comic Sans MS"/>
            </a:endParaRPr>
          </a:p>
        </p:txBody>
      </p:sp>
      <p:pic>
        <p:nvPicPr>
          <p:cNvPr id="10" name="Inhaltsplatzhalter 9" descr="Ein Bild, das orange, Zitrus, drinnen, sitzend enthält.&#10;&#10;Automatisch generierte Beschreibung">
            <a:extLst>
              <a:ext uri="{FF2B5EF4-FFF2-40B4-BE49-F238E27FC236}">
                <a16:creationId xmlns:a16="http://schemas.microsoft.com/office/drawing/2014/main" id="{141D7772-44CF-9944-937A-B903B1634D1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2717923"/>
            <a:ext cx="4621212" cy="3081091"/>
          </a:xfrm>
        </p:spPr>
      </p:pic>
      <p:pic>
        <p:nvPicPr>
          <p:cNvPr id="8" name="Inhaltsplatzhalter 7" descr="Ein Bild, das Person, haltend, Mann, dunkel enthält.&#10;&#10;Automatisch generierte Beschreibung">
            <a:extLst>
              <a:ext uri="{FF2B5EF4-FFF2-40B4-BE49-F238E27FC236}">
                <a16:creationId xmlns:a16="http://schemas.microsoft.com/office/drawing/2014/main" id="{1DFE6945-F148-F340-A750-E73A3127783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943336" y="1763713"/>
            <a:ext cx="3326341" cy="4989512"/>
          </a:xfrm>
        </p:spPr>
      </p:pic>
      <p:pic>
        <p:nvPicPr>
          <p:cNvPr id="3" name="New Recording 114" descr="New Recording 114">
            <a:hlinkClick r:id="" action="ppaction://media"/>
            <a:extLst>
              <a:ext uri="{FF2B5EF4-FFF2-40B4-BE49-F238E27FC236}">
                <a16:creationId xmlns:a16="http://schemas.microsoft.com/office/drawing/2014/main" id="{20E8E5E9-F182-1E42-BE82-5B349CE62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88" y="6146006"/>
            <a:ext cx="812800" cy="812800"/>
          </a:xfrm>
          <a:prstGeom prst="rect">
            <a:avLst/>
          </a:prstGeom>
        </p:spPr>
      </p:pic>
      <p:sp>
        <p:nvSpPr>
          <p:cNvPr id="9" name="Textfeld 8">
            <a:extLst>
              <a:ext uri="{FF2B5EF4-FFF2-40B4-BE49-F238E27FC236}">
                <a16:creationId xmlns:a16="http://schemas.microsoft.com/office/drawing/2014/main" id="{39E5C1DE-AD0E-49BF-8249-81819B1ADE72}"/>
              </a:ext>
            </a:extLst>
          </p:cNvPr>
          <p:cNvSpPr txBox="1"/>
          <p:nvPr/>
        </p:nvSpPr>
        <p:spPr>
          <a:xfrm>
            <a:off x="2432522" y="5845552"/>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1" name="Textfeld 10">
            <a:extLst>
              <a:ext uri="{FF2B5EF4-FFF2-40B4-BE49-F238E27FC236}">
                <a16:creationId xmlns:a16="http://schemas.microsoft.com/office/drawing/2014/main" id="{B8D8A482-F416-44CC-9090-37E8A0A350E2}"/>
              </a:ext>
            </a:extLst>
          </p:cNvPr>
          <p:cNvSpPr txBox="1"/>
          <p:nvPr/>
        </p:nvSpPr>
        <p:spPr>
          <a:xfrm>
            <a:off x="7206134" y="6704890"/>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Foliennummernplatzhalter 4">
            <a:extLst>
              <a:ext uri="{FF2B5EF4-FFF2-40B4-BE49-F238E27FC236}">
                <a16:creationId xmlns:a16="http://schemas.microsoft.com/office/drawing/2014/main" id="{BACA02AB-FC6B-4CE6-9651-9C0D952FD846}"/>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8</a:t>
            </a:fld>
            <a:endParaRPr lang="en-GB" sz="1050" b="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96A9CD5E-0F0E-4F79-B819-2176F27F72F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30246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A3F60-AD9C-A740-B90C-4A4C4BC0AE9E}"/>
              </a:ext>
            </a:extLst>
          </p:cNvPr>
          <p:cNvSpPr>
            <a:spLocks noGrp="1"/>
          </p:cNvSpPr>
          <p:nvPr>
            <p:ph type="title"/>
          </p:nvPr>
        </p:nvSpPr>
        <p:spPr/>
        <p:txBody>
          <a:bodyPr/>
          <a:lstStyle/>
          <a:p>
            <a:r>
              <a:rPr lang="en-GB" noProof="0" dirty="0" err="1">
                <a:solidFill>
                  <a:schemeClr val="accent1"/>
                </a:solidFill>
                <a:latin typeface="Comic Sans MS"/>
              </a:rPr>
              <a:t>eine</a:t>
            </a:r>
            <a:r>
              <a:rPr lang="en-GB" noProof="0" dirty="0">
                <a:solidFill>
                  <a:schemeClr val="accent1"/>
                </a:solidFill>
                <a:latin typeface="Comic Sans MS"/>
              </a:rPr>
              <a:t> Birne				(</a:t>
            </a:r>
            <a:r>
              <a:rPr lang="en-GB" noProof="0" dirty="0" err="1">
                <a:solidFill>
                  <a:schemeClr val="accent1"/>
                </a:solidFill>
                <a:latin typeface="Comic Sans MS"/>
              </a:rPr>
              <a:t>viele</a:t>
            </a:r>
            <a:r>
              <a:rPr lang="en-GB" noProof="0" dirty="0">
                <a:solidFill>
                  <a:schemeClr val="accent1"/>
                </a:solidFill>
                <a:latin typeface="Comic Sans MS"/>
              </a:rPr>
              <a:t>) </a:t>
            </a:r>
            <a:r>
              <a:rPr lang="en-GB" noProof="0" dirty="0" err="1">
                <a:solidFill>
                  <a:schemeClr val="accent1"/>
                </a:solidFill>
                <a:latin typeface="Comic Sans MS"/>
              </a:rPr>
              <a:t>Birnen</a:t>
            </a:r>
            <a:endParaRPr lang="en-GB" noProof="0" dirty="0">
              <a:solidFill>
                <a:schemeClr val="accent1"/>
              </a:solidFill>
              <a:latin typeface="Comic Sans MS"/>
            </a:endParaRPr>
          </a:p>
        </p:txBody>
      </p:sp>
      <p:pic>
        <p:nvPicPr>
          <p:cNvPr id="10" name="Inhaltsplatzhalter 9" descr="Ein Bild, das sitzend, drinnen, Obst, Tisch enthält.&#10;&#10;Automatisch generierte Beschreibung">
            <a:extLst>
              <a:ext uri="{FF2B5EF4-FFF2-40B4-BE49-F238E27FC236}">
                <a16:creationId xmlns:a16="http://schemas.microsoft.com/office/drawing/2014/main" id="{9767819F-4281-1545-B71D-E631ADB615B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22288" y="2718065"/>
            <a:ext cx="4621212" cy="3080808"/>
          </a:xfrm>
        </p:spPr>
      </p:pic>
      <p:pic>
        <p:nvPicPr>
          <p:cNvPr id="8" name="Inhaltsplatzhalter 7" descr="Ein Bild, das Essen, grün, Obst, Apfel enthält.&#10;&#10;Automatisch generierte Beschreibung">
            <a:extLst>
              <a:ext uri="{FF2B5EF4-FFF2-40B4-BE49-F238E27FC236}">
                <a16:creationId xmlns:a16="http://schemas.microsoft.com/office/drawing/2014/main" id="{1E2D32ED-6420-7C45-B19D-1C23E786B1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65896" y="1763713"/>
            <a:ext cx="4281221" cy="4989512"/>
          </a:xfrm>
        </p:spPr>
      </p:pic>
      <p:pic>
        <p:nvPicPr>
          <p:cNvPr id="3" name="New Recording 115" descr="New Recording 115">
            <a:hlinkClick r:id="" action="ppaction://media"/>
            <a:extLst>
              <a:ext uri="{FF2B5EF4-FFF2-40B4-BE49-F238E27FC236}">
                <a16:creationId xmlns:a16="http://schemas.microsoft.com/office/drawing/2014/main" id="{A09B15D2-7B8F-5B4D-B132-70F715DCA0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288" y="6246814"/>
            <a:ext cx="812800" cy="812800"/>
          </a:xfrm>
          <a:prstGeom prst="rect">
            <a:avLst/>
          </a:prstGeom>
        </p:spPr>
      </p:pic>
      <p:sp>
        <p:nvSpPr>
          <p:cNvPr id="9" name="Textfeld 8">
            <a:extLst>
              <a:ext uri="{FF2B5EF4-FFF2-40B4-BE49-F238E27FC236}">
                <a16:creationId xmlns:a16="http://schemas.microsoft.com/office/drawing/2014/main" id="{81DBFC30-2872-4DA5-B9AD-322758918631}"/>
              </a:ext>
            </a:extLst>
          </p:cNvPr>
          <p:cNvSpPr txBox="1"/>
          <p:nvPr/>
        </p:nvSpPr>
        <p:spPr>
          <a:xfrm>
            <a:off x="7354243" y="675322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1" name="Textfeld 10">
            <a:extLst>
              <a:ext uri="{FF2B5EF4-FFF2-40B4-BE49-F238E27FC236}">
                <a16:creationId xmlns:a16="http://schemas.microsoft.com/office/drawing/2014/main" id="{883E1586-EBD7-4646-B9E4-1CD43A24E8D9}"/>
              </a:ext>
            </a:extLst>
          </p:cNvPr>
          <p:cNvSpPr txBox="1"/>
          <p:nvPr/>
        </p:nvSpPr>
        <p:spPr>
          <a:xfrm>
            <a:off x="2432522" y="585776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Pexels</a:t>
            </a:r>
            <a:endParaRPr lang="de-DE" sz="1050" dirty="0">
              <a:solidFill>
                <a:schemeClr val="bg2"/>
              </a:solidFill>
              <a:latin typeface="Comic Sans MS" panose="030F0702030302020204" pitchFamily="66" charset="0"/>
            </a:endParaRPr>
          </a:p>
        </p:txBody>
      </p:sp>
      <p:sp>
        <p:nvSpPr>
          <p:cNvPr id="13" name="Foliennummernplatzhalter 4">
            <a:extLst>
              <a:ext uri="{FF2B5EF4-FFF2-40B4-BE49-F238E27FC236}">
                <a16:creationId xmlns:a16="http://schemas.microsoft.com/office/drawing/2014/main" id="{CBE0504F-868E-445A-9E78-649BEC747C01}"/>
              </a:ext>
            </a:extLst>
          </p:cNvPr>
          <p:cNvSpPr>
            <a:spLocks noGrp="1"/>
          </p:cNvSpPr>
          <p:nvPr>
            <p:ph type="sldNum" sz="quarter" idx="10"/>
          </p:nvPr>
        </p:nvSpPr>
        <p:spPr>
          <a:xfrm>
            <a:off x="9835529" y="6958806"/>
            <a:ext cx="607347" cy="401638"/>
          </a:xfrm>
        </p:spPr>
        <p:txBody>
          <a:bodyPr anchor="ctr">
            <a:normAutofit/>
          </a:bodyPr>
          <a:lstStyle/>
          <a:p>
            <a:pPr algn="ctr">
              <a:spcAft>
                <a:spcPts val="600"/>
              </a:spcAft>
            </a:pPr>
            <a:fld id="{1C6A1CB6-5D98-4296-B8F9-B78E6A9A9E34}" type="slidenum">
              <a:rPr lang="en-GB" sz="1050" b="0" smtClean="0">
                <a:solidFill>
                  <a:schemeClr val="bg2"/>
                </a:solidFill>
                <a:latin typeface="Comic Sans MS" panose="030F0702030302020204" pitchFamily="66" charset="0"/>
              </a:rPr>
              <a:pPr algn="ctr">
                <a:spcAft>
                  <a:spcPts val="600"/>
                </a:spcAft>
              </a:pPr>
              <a:t>9</a:t>
            </a:fld>
            <a:endParaRPr lang="en-GB" sz="1050" b="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C88CA706-11E4-4333-AE70-CA2142E559A8}"/>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9076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T-Buddied-UP Master1">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T-Buddied-UP Master2">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ign2" id="{1AE6BDB2-A9F5-4178-86E3-E87478687513}" vid="{7892E58B-80D4-4A6A-A97A-5485FF2D1FC4}"/>
    </a:ext>
  </a:extLst>
</a:theme>
</file>

<file path=ppt/theme/theme3.xml><?xml version="1.0" encoding="utf-8"?>
<a:theme xmlns:a="http://schemas.openxmlformats.org/drawingml/2006/main" name="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300B37-B096-4338-BE51-70D2ACBBC586}" vid="{79E54249-3822-4C1F-B901-3A12EAF91612}"/>
    </a:ext>
  </a:extLst>
</a:theme>
</file>

<file path=ppt/theme/theme5.xml><?xml version="1.0" encoding="utf-8"?>
<a:theme xmlns:a="http://schemas.openxmlformats.org/drawingml/2006/main" name="GET-Buddied-UP Master5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R Master">
      <a:majorFont>
        <a:latin typeface="Perpetua"/>
        <a:ea typeface=""/>
        <a:cs typeface=""/>
      </a:majorFont>
      <a:minorFont>
        <a:latin typeface="Perpet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8.xml><?xml version="1.0" encoding="utf-8"?>
<a:theme xmlns:a="http://schemas.openxmlformats.org/drawingml/2006/main" name="1_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Words>
  <Application>Microsoft Office PowerPoint</Application>
  <PresentationFormat>Benutzerdefiniert</PresentationFormat>
  <Paragraphs>98</Paragraphs>
  <Slides>17</Slides>
  <Notes>0</Notes>
  <HiddenSlides>0</HiddenSlides>
  <MMClips>7</MMClips>
  <ScaleCrop>false</ScaleCrop>
  <HeadingPairs>
    <vt:vector size="6" baseType="variant">
      <vt:variant>
        <vt:lpstr>Verwendete Schriftarten</vt:lpstr>
      </vt:variant>
      <vt:variant>
        <vt:i4>6</vt:i4>
      </vt:variant>
      <vt:variant>
        <vt:lpstr>Design</vt:lpstr>
      </vt:variant>
      <vt:variant>
        <vt:i4>8</vt:i4>
      </vt:variant>
      <vt:variant>
        <vt:lpstr>Folientitel</vt:lpstr>
      </vt:variant>
      <vt:variant>
        <vt:i4>17</vt:i4>
      </vt:variant>
    </vt:vector>
  </HeadingPairs>
  <TitlesOfParts>
    <vt:vector size="31" baseType="lpstr">
      <vt:lpstr>Arial</vt:lpstr>
      <vt:lpstr>Comic Sans MS</vt:lpstr>
      <vt:lpstr>Perpetua</vt:lpstr>
      <vt:lpstr>Tahoma</vt:lpstr>
      <vt:lpstr>Times New Roman</vt:lpstr>
      <vt:lpstr>Wingdings</vt:lpstr>
      <vt:lpstr>GET-Buddied-UP Master1</vt:lpstr>
      <vt:lpstr>GET-Buddied-UP Master2</vt:lpstr>
      <vt:lpstr>GET-Buddied-UP Master3_Schluss</vt:lpstr>
      <vt:lpstr>GET-Buddied-UP Master4_SR</vt:lpstr>
      <vt:lpstr>GET-Buddied-UP Master5_SR</vt:lpstr>
      <vt:lpstr>Theme1</vt:lpstr>
      <vt:lpstr>1_GET-Buddied-UP Master4_SR</vt:lpstr>
      <vt:lpstr>1_GET-Buddied-UP Master3_Schluss</vt:lpstr>
      <vt:lpstr>GET Buddied Up</vt:lpstr>
      <vt:lpstr>    Deutsch lernen  mit Ali, unserem Adler     Sigrid Rieuwerts get-across-borders@uni-mainz.de</vt:lpstr>
      <vt:lpstr>Welcome!</vt:lpstr>
      <vt:lpstr>ein Apfel    (viele) Äpfel  </vt:lpstr>
      <vt:lpstr>eine Banane     (drei) Bananen</vt:lpstr>
      <vt:lpstr>eine Erdbeere  (zwei) Erdbeeren</vt:lpstr>
      <vt:lpstr>eine Kirsche    (viele) Kirschen</vt:lpstr>
      <vt:lpstr>eine Orange     (viele) Orangen</vt:lpstr>
      <vt:lpstr>eine Birne    (viele) Birnen</vt:lpstr>
      <vt:lpstr>eine Traube    (viele) Trauben</vt:lpstr>
      <vt:lpstr>Match the photos with the correct German vocabulary!</vt:lpstr>
      <vt:lpstr>Add the missing singular / plural form!</vt:lpstr>
      <vt:lpstr>Solution</vt:lpstr>
      <vt:lpstr>Summary</vt:lpstr>
      <vt:lpstr>Sources</vt:lpstr>
      <vt:lpstr>PowerPoint-Präsentation</vt:lpstr>
      <vt:lpstr>Thank you for  learning German with us!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Buddied Up</dc:title>
  <dc:creator>Kölzer, Kristina</dc:creator>
  <cp:lastModifiedBy>Bachmann, Hannah Ruth</cp:lastModifiedBy>
  <cp:revision>43</cp:revision>
  <dcterms:created xsi:type="dcterms:W3CDTF">2020-11-30T11:05:24Z</dcterms:created>
  <dcterms:modified xsi:type="dcterms:W3CDTF">2021-03-03T16:39:55Z</dcterms:modified>
</cp:coreProperties>
</file>