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947" r:id="rId1"/>
    <p:sldMasterId id="2147486043" r:id="rId2"/>
    <p:sldMasterId id="2147486085" r:id="rId3"/>
    <p:sldMasterId id="2147486086" r:id="rId4"/>
    <p:sldMasterId id="2147486099" r:id="rId5"/>
    <p:sldMasterId id="2147486111" r:id="rId6"/>
  </p:sldMasterIdLst>
  <p:notesMasterIdLst>
    <p:notesMasterId r:id="rId27"/>
  </p:notesMasterIdLst>
  <p:handoutMasterIdLst>
    <p:handoutMasterId r:id="rId28"/>
  </p:handoutMasterIdLst>
  <p:sldIdLst>
    <p:sldId id="256" r:id="rId7"/>
    <p:sldId id="257" r:id="rId8"/>
    <p:sldId id="1401" r:id="rId9"/>
    <p:sldId id="1403" r:id="rId10"/>
    <p:sldId id="1404" r:id="rId11"/>
    <p:sldId id="1405" r:id="rId12"/>
    <p:sldId id="1397" r:id="rId13"/>
    <p:sldId id="1406" r:id="rId14"/>
    <p:sldId id="1407" r:id="rId15"/>
    <p:sldId id="1398" r:id="rId16"/>
    <p:sldId id="1408" r:id="rId17"/>
    <p:sldId id="1409" r:id="rId18"/>
    <p:sldId id="1410" r:id="rId19"/>
    <p:sldId id="1411" r:id="rId20"/>
    <p:sldId id="1412" r:id="rId21"/>
    <p:sldId id="1413" r:id="rId22"/>
    <p:sldId id="1414" r:id="rId23"/>
    <p:sldId id="1415" r:id="rId24"/>
    <p:sldId id="1416" r:id="rId25"/>
    <p:sldId id="264" r:id="rId26"/>
  </p:sldIdLst>
  <p:sldSz cx="10439400" cy="7559675"/>
  <p:notesSz cx="6662738" cy="9866313"/>
  <p:defaultTextStyle>
    <a:defPPr>
      <a:defRPr lang="de-DE"/>
    </a:defPPr>
    <a:lvl1pPr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1258">
          <p15:clr>
            <a:srgbClr val="A4A3A4"/>
          </p15:clr>
        </p15:guide>
        <p15:guide id="2" pos="640">
          <p15:clr>
            <a:srgbClr val="A4A3A4"/>
          </p15:clr>
        </p15:guide>
      </p15:sldGuideLst>
    </p:ext>
    <p:ext uri="{2D200454-40CA-4A62-9FC3-DE9A4176ACB9}">
      <p15:notesGuideLst xmlns:p15="http://schemas.microsoft.com/office/powerpoint/2012/main">
        <p15:guide id="1" orient="horz" pos="3107">
          <p15:clr>
            <a:srgbClr val="A4A3A4"/>
          </p15:clr>
        </p15:guide>
        <p15:guide id="2" pos="209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tkamp, Jan" initials="HJ" lastIdx="3" clrIdx="0">
    <p:extLst>
      <p:ext uri="{19B8F6BF-5375-455C-9EA6-DF929625EA0E}">
        <p15:presenceInfo xmlns:p15="http://schemas.microsoft.com/office/powerpoint/2012/main" userId="S::jheitkam@uni-mainz.de::b634d50a-b54f-4bda-8fe6-8709e3a8ef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FF9900"/>
    <a:srgbClr val="333399"/>
    <a:srgbClr val="FF0000"/>
    <a:srgbClr val="E2E2F6"/>
    <a:srgbClr val="FF9999"/>
    <a:srgbClr val="FFFF00"/>
    <a:srgbClr val="6B6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001DFB-61C0-438E-8307-5AE45486F5B6}" v="897" dt="2021-03-15T17:32:20.94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388" autoAdjust="0"/>
  </p:normalViewPr>
  <p:slideViewPr>
    <p:cSldViewPr snapToGrid="0">
      <p:cViewPr varScale="1">
        <p:scale>
          <a:sx n="49" d="100"/>
          <a:sy n="49" d="100"/>
        </p:scale>
        <p:origin x="784" y="52"/>
      </p:cViewPr>
      <p:guideLst>
        <p:guide orient="horz" pos="1258"/>
        <p:guide pos="640"/>
      </p:guideLst>
    </p:cSldViewPr>
  </p:slideViewPr>
  <p:outlineViewPr>
    <p:cViewPr>
      <p:scale>
        <a:sx n="33" d="100"/>
        <a:sy n="33" d="100"/>
      </p:scale>
      <p:origin x="0" y="-714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52" d="100"/>
          <a:sy n="52" d="100"/>
        </p:scale>
        <p:origin x="-2994" y="-90"/>
      </p:cViewPr>
      <p:guideLst>
        <p:guide orient="horz" pos="3107"/>
        <p:guide pos="209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ssa Deiss" userId="S::tessa.deiss_glasgow.ac.uk#ext#@jgumainz.onmicrosoft.com::8b40a27f-141d-4c8f-b305-e300efd196d0" providerId="AD" clId="Web-{0138B0E9-07D3-0876-E828-AEDADB4D9F78}"/>
    <pc:docChg chg="modSld">
      <pc:chgData name="Tessa Deiss" userId="S::tessa.deiss_glasgow.ac.uk#ext#@jgumainz.onmicrosoft.com::8b40a27f-141d-4c8f-b305-e300efd196d0" providerId="AD" clId="Web-{0138B0E9-07D3-0876-E828-AEDADB4D9F78}" dt="2020-12-18T19:04:28.957" v="3" actId="1076"/>
      <pc:docMkLst>
        <pc:docMk/>
      </pc:docMkLst>
      <pc:sldChg chg="modSp">
        <pc:chgData name="Tessa Deiss" userId="S::tessa.deiss_glasgow.ac.uk#ext#@jgumainz.onmicrosoft.com::8b40a27f-141d-4c8f-b305-e300efd196d0" providerId="AD" clId="Web-{0138B0E9-07D3-0876-E828-AEDADB4D9F78}" dt="2020-12-18T19:03:49.753" v="1" actId="20577"/>
        <pc:sldMkLst>
          <pc:docMk/>
          <pc:sldMk cId="238310380" sldId="1397"/>
        </pc:sldMkLst>
        <pc:spChg chg="mod">
          <ac:chgData name="Tessa Deiss" userId="S::tessa.deiss_glasgow.ac.uk#ext#@jgumainz.onmicrosoft.com::8b40a27f-141d-4c8f-b305-e300efd196d0" providerId="AD" clId="Web-{0138B0E9-07D3-0876-E828-AEDADB4D9F78}" dt="2020-12-18T19:03:49.753" v="1" actId="20577"/>
          <ac:spMkLst>
            <pc:docMk/>
            <pc:sldMk cId="238310380" sldId="1397"/>
            <ac:spMk id="12" creationId="{C3749583-842C-4520-BBC9-EF13DF5785C4}"/>
          </ac:spMkLst>
        </pc:spChg>
      </pc:sldChg>
      <pc:sldChg chg="delCm">
        <pc:chgData name="Tessa Deiss" userId="S::tessa.deiss_glasgow.ac.uk#ext#@jgumainz.onmicrosoft.com::8b40a27f-141d-4c8f-b305-e300efd196d0" providerId="AD" clId="Web-{0138B0E9-07D3-0876-E828-AEDADB4D9F78}" dt="2020-12-18T19:04:06.912" v="2"/>
        <pc:sldMkLst>
          <pc:docMk/>
          <pc:sldMk cId="4034664083" sldId="1409"/>
        </pc:sldMkLst>
      </pc:sldChg>
      <pc:sldChg chg="modSp">
        <pc:chgData name="Tessa Deiss" userId="S::tessa.deiss_glasgow.ac.uk#ext#@jgumainz.onmicrosoft.com::8b40a27f-141d-4c8f-b305-e300efd196d0" providerId="AD" clId="Web-{0138B0E9-07D3-0876-E828-AEDADB4D9F78}" dt="2020-12-18T19:04:28.957" v="3" actId="1076"/>
        <pc:sldMkLst>
          <pc:docMk/>
          <pc:sldMk cId="2828261898" sldId="1412"/>
        </pc:sldMkLst>
        <pc:picChg chg="mod">
          <ac:chgData name="Tessa Deiss" userId="S::tessa.deiss_glasgow.ac.uk#ext#@jgumainz.onmicrosoft.com::8b40a27f-141d-4c8f-b305-e300efd196d0" providerId="AD" clId="Web-{0138B0E9-07D3-0876-E828-AEDADB4D9F78}" dt="2020-12-18T19:04:28.957" v="3" actId="1076"/>
          <ac:picMkLst>
            <pc:docMk/>
            <pc:sldMk cId="2828261898" sldId="1412"/>
            <ac:picMk id="3" creationId="{3EC6F50A-B81F-4B45-81E0-088A1F07C407}"/>
          </ac:picMkLst>
        </pc:picChg>
      </pc:sldChg>
      <pc:sldChg chg="modSp">
        <pc:chgData name="Tessa Deiss" userId="S::tessa.deiss_glasgow.ac.uk#ext#@jgumainz.onmicrosoft.com::8b40a27f-141d-4c8f-b305-e300efd196d0" providerId="AD" clId="Web-{0138B0E9-07D3-0876-E828-AEDADB4D9F78}" dt="2020-12-18T19:03:27.174" v="0" actId="14100"/>
        <pc:sldMkLst>
          <pc:docMk/>
          <pc:sldMk cId="1670115728" sldId="1416"/>
        </pc:sldMkLst>
        <pc:picChg chg="mod">
          <ac:chgData name="Tessa Deiss" userId="S::tessa.deiss_glasgow.ac.uk#ext#@jgumainz.onmicrosoft.com::8b40a27f-141d-4c8f-b305-e300efd196d0" providerId="AD" clId="Web-{0138B0E9-07D3-0876-E828-AEDADB4D9F78}" dt="2020-12-18T19:03:27.174" v="0" actId="14100"/>
          <ac:picMkLst>
            <pc:docMk/>
            <pc:sldMk cId="1670115728" sldId="1416"/>
            <ac:picMk id="50183" creationId="{4F2A606C-2177-4BCB-9276-1EB93A0905CA}"/>
          </ac:picMkLst>
        </pc:picChg>
      </pc:sldChg>
    </pc:docChg>
  </pc:docChgLst>
  <pc:docChgLst>
    <pc:chgData name="Bachmann, Hannah Ruth" userId="e7c09bfb-72c2-42e5-912c-bd6874d853db" providerId="ADAL" clId="{F8001DFB-61C0-438E-8307-5AE45486F5B6}"/>
    <pc:docChg chg="undo redo custSel addSld delSld modSld">
      <pc:chgData name="Bachmann, Hannah Ruth" userId="e7c09bfb-72c2-42e5-912c-bd6874d853db" providerId="ADAL" clId="{F8001DFB-61C0-438E-8307-5AE45486F5B6}" dt="2021-03-15T17:32:20.943" v="1338" actId="1076"/>
      <pc:docMkLst>
        <pc:docMk/>
      </pc:docMkLst>
      <pc:sldChg chg="add">
        <pc:chgData name="Bachmann, Hannah Ruth" userId="e7c09bfb-72c2-42e5-912c-bd6874d853db" providerId="ADAL" clId="{F8001DFB-61C0-438E-8307-5AE45486F5B6}" dt="2021-02-07T08:14:49.540" v="0"/>
        <pc:sldMkLst>
          <pc:docMk/>
          <pc:sldMk cId="0" sldId="256"/>
        </pc:sldMkLst>
      </pc:sldChg>
      <pc:sldChg chg="add">
        <pc:chgData name="Bachmann, Hannah Ruth" userId="e7c09bfb-72c2-42e5-912c-bd6874d853db" providerId="ADAL" clId="{F8001DFB-61C0-438E-8307-5AE45486F5B6}" dt="2021-02-07T08:15:01.025" v="2"/>
        <pc:sldMkLst>
          <pc:docMk/>
          <pc:sldMk cId="0" sldId="257"/>
        </pc:sldMkLst>
      </pc:sldChg>
      <pc:sldChg chg="modSp add">
        <pc:chgData name="Bachmann, Hannah Ruth" userId="e7c09bfb-72c2-42e5-912c-bd6874d853db" providerId="ADAL" clId="{F8001DFB-61C0-438E-8307-5AE45486F5B6}" dt="2021-02-07T08:43:35.056" v="404" actId="20577"/>
        <pc:sldMkLst>
          <pc:docMk/>
          <pc:sldMk cId="0" sldId="264"/>
        </pc:sldMkLst>
        <pc:spChg chg="mod">
          <ac:chgData name="Bachmann, Hannah Ruth" userId="e7c09bfb-72c2-42e5-912c-bd6874d853db" providerId="ADAL" clId="{F8001DFB-61C0-438E-8307-5AE45486F5B6}" dt="2021-02-07T08:43:35.056" v="404" actId="20577"/>
          <ac:spMkLst>
            <pc:docMk/>
            <pc:sldMk cId="0" sldId="264"/>
            <ac:spMk id="5" creationId="{00000000-0000-0000-0000-000000000000}"/>
          </ac:spMkLst>
        </pc:spChg>
      </pc:sldChg>
      <pc:sldChg chg="del">
        <pc:chgData name="Bachmann, Hannah Ruth" userId="e7c09bfb-72c2-42e5-912c-bd6874d853db" providerId="ADAL" clId="{F8001DFB-61C0-438E-8307-5AE45486F5B6}" dt="2021-02-07T08:15:50.003" v="5" actId="2696"/>
        <pc:sldMkLst>
          <pc:docMk/>
          <pc:sldMk cId="884004034" sldId="1392"/>
        </pc:sldMkLst>
      </pc:sldChg>
      <pc:sldChg chg="addSp delSp modSp mod">
        <pc:chgData name="Bachmann, Hannah Ruth" userId="e7c09bfb-72c2-42e5-912c-bd6874d853db" providerId="ADAL" clId="{F8001DFB-61C0-438E-8307-5AE45486F5B6}" dt="2021-03-08T17:32:35.050" v="450" actId="207"/>
        <pc:sldMkLst>
          <pc:docMk/>
          <pc:sldMk cId="238310380" sldId="1397"/>
        </pc:sldMkLst>
        <pc:spChg chg="del">
          <ac:chgData name="Bachmann, Hannah Ruth" userId="e7c09bfb-72c2-42e5-912c-bd6874d853db" providerId="ADAL" clId="{F8001DFB-61C0-438E-8307-5AE45486F5B6}" dt="2021-02-07T08:37:48.550" v="297" actId="478"/>
          <ac:spMkLst>
            <pc:docMk/>
            <pc:sldMk cId="238310380" sldId="1397"/>
            <ac:spMk id="4" creationId="{FA67E788-16AD-4722-8226-C338B991DF04}"/>
          </ac:spMkLst>
        </pc:spChg>
        <pc:spChg chg="del">
          <ac:chgData name="Bachmann, Hannah Ruth" userId="e7c09bfb-72c2-42e5-912c-bd6874d853db" providerId="ADAL" clId="{F8001DFB-61C0-438E-8307-5AE45486F5B6}" dt="2021-02-07T08:37:49.732" v="298" actId="478"/>
          <ac:spMkLst>
            <pc:docMk/>
            <pc:sldMk cId="238310380" sldId="1397"/>
            <ac:spMk id="5" creationId="{C859ED43-A29B-4EE0-837F-C073677EC34E}"/>
          </ac:spMkLst>
        </pc:spChg>
        <pc:spChg chg="add mod">
          <ac:chgData name="Bachmann, Hannah Ruth" userId="e7c09bfb-72c2-42e5-912c-bd6874d853db" providerId="ADAL" clId="{F8001DFB-61C0-438E-8307-5AE45486F5B6}" dt="2021-02-07T08:39:17.305" v="329"/>
          <ac:spMkLst>
            <pc:docMk/>
            <pc:sldMk cId="238310380" sldId="1397"/>
            <ac:spMk id="8" creationId="{A8523F73-D3EC-42D1-A805-1AD4E6DEB7F5}"/>
          </ac:spMkLst>
        </pc:spChg>
        <pc:spChg chg="add mod">
          <ac:chgData name="Bachmann, Hannah Ruth" userId="e7c09bfb-72c2-42e5-912c-bd6874d853db" providerId="ADAL" clId="{F8001DFB-61C0-438E-8307-5AE45486F5B6}" dt="2021-02-07T08:40:02.964" v="352"/>
          <ac:spMkLst>
            <pc:docMk/>
            <pc:sldMk cId="238310380" sldId="1397"/>
            <ac:spMk id="9" creationId="{8E2BDD53-1553-4095-9A8F-97716CA65049}"/>
          </ac:spMkLst>
        </pc:spChg>
        <pc:spChg chg="mod">
          <ac:chgData name="Bachmann, Hannah Ruth" userId="e7c09bfb-72c2-42e5-912c-bd6874d853db" providerId="ADAL" clId="{F8001DFB-61C0-438E-8307-5AE45486F5B6}" dt="2021-03-08T17:32:35.050" v="450" actId="207"/>
          <ac:spMkLst>
            <pc:docMk/>
            <pc:sldMk cId="238310380" sldId="1397"/>
            <ac:spMk id="12" creationId="{C3749583-842C-4520-BBC9-EF13DF5785C4}"/>
          </ac:spMkLst>
        </pc:spChg>
      </pc:sldChg>
      <pc:sldChg chg="addSp delSp modSp mod">
        <pc:chgData name="Bachmann, Hannah Ruth" userId="e7c09bfb-72c2-42e5-912c-bd6874d853db" providerId="ADAL" clId="{F8001DFB-61C0-438E-8307-5AE45486F5B6}" dt="2021-03-08T17:32:53.640" v="476" actId="207"/>
        <pc:sldMkLst>
          <pc:docMk/>
          <pc:sldMk cId="1899391020" sldId="1398"/>
        </pc:sldMkLst>
        <pc:spChg chg="del">
          <ac:chgData name="Bachmann, Hannah Ruth" userId="e7c09bfb-72c2-42e5-912c-bd6874d853db" providerId="ADAL" clId="{F8001DFB-61C0-438E-8307-5AE45486F5B6}" dt="2021-02-07T08:38:00.727" v="303" actId="478"/>
          <ac:spMkLst>
            <pc:docMk/>
            <pc:sldMk cId="1899391020" sldId="1398"/>
            <ac:spMk id="4" creationId="{8D099E31-4DF6-4C53-AB53-7620DCCCF7E2}"/>
          </ac:spMkLst>
        </pc:spChg>
        <pc:spChg chg="del">
          <ac:chgData name="Bachmann, Hannah Ruth" userId="e7c09bfb-72c2-42e5-912c-bd6874d853db" providerId="ADAL" clId="{F8001DFB-61C0-438E-8307-5AE45486F5B6}" dt="2021-02-07T08:38:02.630" v="304" actId="478"/>
          <ac:spMkLst>
            <pc:docMk/>
            <pc:sldMk cId="1899391020" sldId="1398"/>
            <ac:spMk id="5" creationId="{0730DD38-6928-4719-9BEB-470A52ECA203}"/>
          </ac:spMkLst>
        </pc:spChg>
        <pc:spChg chg="add mod">
          <ac:chgData name="Bachmann, Hannah Ruth" userId="e7c09bfb-72c2-42e5-912c-bd6874d853db" providerId="ADAL" clId="{F8001DFB-61C0-438E-8307-5AE45486F5B6}" dt="2021-02-07T08:39:20.645" v="332"/>
          <ac:spMkLst>
            <pc:docMk/>
            <pc:sldMk cId="1899391020" sldId="1398"/>
            <ac:spMk id="8" creationId="{00F50164-8793-4BE1-B17F-F3A05875ADC7}"/>
          </ac:spMkLst>
        </pc:spChg>
        <pc:spChg chg="add mod">
          <ac:chgData name="Bachmann, Hannah Ruth" userId="e7c09bfb-72c2-42e5-912c-bd6874d853db" providerId="ADAL" clId="{F8001DFB-61C0-438E-8307-5AE45486F5B6}" dt="2021-02-07T08:40:05.988" v="355"/>
          <ac:spMkLst>
            <pc:docMk/>
            <pc:sldMk cId="1899391020" sldId="1398"/>
            <ac:spMk id="9" creationId="{3C7CE12F-A7C6-4458-B662-6228A42DDAFD}"/>
          </ac:spMkLst>
        </pc:spChg>
        <pc:spChg chg="mod">
          <ac:chgData name="Bachmann, Hannah Ruth" userId="e7c09bfb-72c2-42e5-912c-bd6874d853db" providerId="ADAL" clId="{F8001DFB-61C0-438E-8307-5AE45486F5B6}" dt="2021-03-08T17:32:53.640" v="476" actId="207"/>
          <ac:spMkLst>
            <pc:docMk/>
            <pc:sldMk cId="1899391020" sldId="1398"/>
            <ac:spMk id="12" creationId="{68A12010-6D41-411C-93B2-4E46D5E8882B}"/>
          </ac:spMkLst>
        </pc:spChg>
      </pc:sldChg>
      <pc:sldChg chg="del">
        <pc:chgData name="Bachmann, Hannah Ruth" userId="e7c09bfb-72c2-42e5-912c-bd6874d853db" providerId="ADAL" clId="{F8001DFB-61C0-438E-8307-5AE45486F5B6}" dt="2021-02-07T08:15:03.673" v="3" actId="2696"/>
        <pc:sldMkLst>
          <pc:docMk/>
          <pc:sldMk cId="187482558" sldId="1400"/>
        </pc:sldMkLst>
      </pc:sldChg>
      <pc:sldChg chg="addSp delSp modSp mod">
        <pc:chgData name="Bachmann, Hannah Ruth" userId="e7c09bfb-72c2-42e5-912c-bd6874d853db" providerId="ADAL" clId="{F8001DFB-61C0-438E-8307-5AE45486F5B6}" dt="2021-03-08T17:33:48.551" v="489" actId="20577"/>
        <pc:sldMkLst>
          <pc:docMk/>
          <pc:sldMk cId="2461512244" sldId="1401"/>
        </pc:sldMkLst>
        <pc:spChg chg="mod">
          <ac:chgData name="Bachmann, Hannah Ruth" userId="e7c09bfb-72c2-42e5-912c-bd6874d853db" providerId="ADAL" clId="{F8001DFB-61C0-438E-8307-5AE45486F5B6}" dt="2021-03-08T17:33:48.551" v="489" actId="20577"/>
          <ac:spMkLst>
            <pc:docMk/>
            <pc:sldMk cId="2461512244" sldId="1401"/>
            <ac:spMk id="2" creationId="{AC284810-2428-466D-B869-22185656E3A7}"/>
          </ac:spMkLst>
        </pc:spChg>
        <pc:spChg chg="del">
          <ac:chgData name="Bachmann, Hannah Ruth" userId="e7c09bfb-72c2-42e5-912c-bd6874d853db" providerId="ADAL" clId="{F8001DFB-61C0-438E-8307-5AE45486F5B6}" dt="2021-02-07T08:37:33.884" v="289" actId="478"/>
          <ac:spMkLst>
            <pc:docMk/>
            <pc:sldMk cId="2461512244" sldId="1401"/>
            <ac:spMk id="4" creationId="{8D099E31-4DF6-4C53-AB53-7620DCCCF7E2}"/>
          </ac:spMkLst>
        </pc:spChg>
        <pc:spChg chg="del">
          <ac:chgData name="Bachmann, Hannah Ruth" userId="e7c09bfb-72c2-42e5-912c-bd6874d853db" providerId="ADAL" clId="{F8001DFB-61C0-438E-8307-5AE45486F5B6}" dt="2021-02-07T08:37:35.603" v="290" actId="478"/>
          <ac:spMkLst>
            <pc:docMk/>
            <pc:sldMk cId="2461512244" sldId="1401"/>
            <ac:spMk id="5" creationId="{0730DD38-6928-4719-9BEB-470A52ECA203}"/>
          </ac:spMkLst>
        </pc:spChg>
        <pc:spChg chg="add mod">
          <ac:chgData name="Bachmann, Hannah Ruth" userId="e7c09bfb-72c2-42e5-912c-bd6874d853db" providerId="ADAL" clId="{F8001DFB-61C0-438E-8307-5AE45486F5B6}" dt="2021-02-07T08:39:11.525" v="325"/>
          <ac:spMkLst>
            <pc:docMk/>
            <pc:sldMk cId="2461512244" sldId="1401"/>
            <ac:spMk id="7" creationId="{4A371448-C7F6-48BE-A839-A1C654B6713B}"/>
          </ac:spMkLst>
        </pc:spChg>
        <pc:spChg chg="add mod">
          <ac:chgData name="Bachmann, Hannah Ruth" userId="e7c09bfb-72c2-42e5-912c-bd6874d853db" providerId="ADAL" clId="{F8001DFB-61C0-438E-8307-5AE45486F5B6}" dt="2021-02-07T08:39:55.528" v="348"/>
          <ac:spMkLst>
            <pc:docMk/>
            <pc:sldMk cId="2461512244" sldId="1401"/>
            <ac:spMk id="8" creationId="{FE0F5581-DD95-47BB-B06E-581CB32CA827}"/>
          </ac:spMkLst>
        </pc:spChg>
        <pc:spChg chg="mod">
          <ac:chgData name="Bachmann, Hannah Ruth" userId="e7c09bfb-72c2-42e5-912c-bd6874d853db" providerId="ADAL" clId="{F8001DFB-61C0-438E-8307-5AE45486F5B6}" dt="2021-03-08T17:32:22.498" v="446" actId="20577"/>
          <ac:spMkLst>
            <pc:docMk/>
            <pc:sldMk cId="2461512244" sldId="1401"/>
            <ac:spMk id="12" creationId="{68A12010-6D41-411C-93B2-4E46D5E8882B}"/>
          </ac:spMkLst>
        </pc:spChg>
        <pc:picChg chg="mod">
          <ac:chgData name="Bachmann, Hannah Ruth" userId="e7c09bfb-72c2-42e5-912c-bd6874d853db" providerId="ADAL" clId="{F8001DFB-61C0-438E-8307-5AE45486F5B6}" dt="2021-02-07T08:40:40.120" v="369" actId="1076"/>
          <ac:picMkLst>
            <pc:docMk/>
            <pc:sldMk cId="2461512244" sldId="1401"/>
            <ac:picMk id="3" creationId="{6B0FA5E2-30CB-4DE0-9B67-75704DA9EC98}"/>
          </ac:picMkLst>
        </pc:picChg>
      </pc:sldChg>
      <pc:sldChg chg="addSp delSp modSp mod">
        <pc:chgData name="Bachmann, Hannah Ruth" userId="e7c09bfb-72c2-42e5-912c-bd6874d853db" providerId="ADAL" clId="{F8001DFB-61C0-438E-8307-5AE45486F5B6}" dt="2021-03-08T17:33:25.167" v="479" actId="207"/>
        <pc:sldMkLst>
          <pc:docMk/>
          <pc:sldMk cId="2678335331" sldId="1403"/>
        </pc:sldMkLst>
        <pc:spChg chg="mod">
          <ac:chgData name="Bachmann, Hannah Ruth" userId="e7c09bfb-72c2-42e5-912c-bd6874d853db" providerId="ADAL" clId="{F8001DFB-61C0-438E-8307-5AE45486F5B6}" dt="2021-03-08T17:32:45.281" v="475" actId="20577"/>
          <ac:spMkLst>
            <pc:docMk/>
            <pc:sldMk cId="2678335331" sldId="1403"/>
            <ac:spMk id="2" creationId="{1B3347BF-CAC7-4025-B27E-E69ACC29470E}"/>
          </ac:spMkLst>
        </pc:spChg>
        <pc:spChg chg="mod">
          <ac:chgData name="Bachmann, Hannah Ruth" userId="e7c09bfb-72c2-42e5-912c-bd6874d853db" providerId="ADAL" clId="{F8001DFB-61C0-438E-8307-5AE45486F5B6}" dt="2021-03-08T17:33:25.167" v="479" actId="207"/>
          <ac:spMkLst>
            <pc:docMk/>
            <pc:sldMk cId="2678335331" sldId="1403"/>
            <ac:spMk id="3" creationId="{6DF34C18-EAAF-45AE-A9A3-416842CF699C}"/>
          </ac:spMkLst>
        </pc:spChg>
        <pc:spChg chg="del">
          <ac:chgData name="Bachmann, Hannah Ruth" userId="e7c09bfb-72c2-42e5-912c-bd6874d853db" providerId="ADAL" clId="{F8001DFB-61C0-438E-8307-5AE45486F5B6}" dt="2021-02-07T08:37:38.156" v="291" actId="478"/>
          <ac:spMkLst>
            <pc:docMk/>
            <pc:sldMk cId="2678335331" sldId="1403"/>
            <ac:spMk id="6" creationId="{39CFEABE-7645-45F3-962F-E278DAD3584E}"/>
          </ac:spMkLst>
        </pc:spChg>
        <pc:spChg chg="del">
          <ac:chgData name="Bachmann, Hannah Ruth" userId="e7c09bfb-72c2-42e5-912c-bd6874d853db" providerId="ADAL" clId="{F8001DFB-61C0-438E-8307-5AE45486F5B6}" dt="2021-02-07T08:37:39.401" v="292" actId="478"/>
          <ac:spMkLst>
            <pc:docMk/>
            <pc:sldMk cId="2678335331" sldId="1403"/>
            <ac:spMk id="7" creationId="{3AA13714-3F62-4C27-BB20-24393FBD9FD9}"/>
          </ac:spMkLst>
        </pc:spChg>
        <pc:spChg chg="mod">
          <ac:chgData name="Bachmann, Hannah Ruth" userId="e7c09bfb-72c2-42e5-912c-bd6874d853db" providerId="ADAL" clId="{F8001DFB-61C0-438E-8307-5AE45486F5B6}" dt="2021-02-07T08:26:09.090" v="132" actId="1076"/>
          <ac:spMkLst>
            <pc:docMk/>
            <pc:sldMk cId="2678335331" sldId="1403"/>
            <ac:spMk id="10" creationId="{B0FB307E-4576-46A1-AAB8-0C8B4DC13708}"/>
          </ac:spMkLst>
        </pc:spChg>
        <pc:spChg chg="add mod">
          <ac:chgData name="Bachmann, Hannah Ruth" userId="e7c09bfb-72c2-42e5-912c-bd6874d853db" providerId="ADAL" clId="{F8001DFB-61C0-438E-8307-5AE45486F5B6}" dt="2021-02-07T08:39:13.382" v="326"/>
          <ac:spMkLst>
            <pc:docMk/>
            <pc:sldMk cId="2678335331" sldId="1403"/>
            <ac:spMk id="11" creationId="{A9E3AC1D-0D0A-454F-8881-4EE73A842E18}"/>
          </ac:spMkLst>
        </pc:spChg>
        <pc:spChg chg="mod">
          <ac:chgData name="Bachmann, Hannah Ruth" userId="e7c09bfb-72c2-42e5-912c-bd6874d853db" providerId="ADAL" clId="{F8001DFB-61C0-438E-8307-5AE45486F5B6}" dt="2021-02-07T08:29:37.137" v="198" actId="14100"/>
          <ac:spMkLst>
            <pc:docMk/>
            <pc:sldMk cId="2678335331" sldId="1403"/>
            <ac:spMk id="13" creationId="{E65BA46E-3F9A-44F0-8BF9-F225367CE4C7}"/>
          </ac:spMkLst>
        </pc:spChg>
        <pc:spChg chg="add mod">
          <ac:chgData name="Bachmann, Hannah Ruth" userId="e7c09bfb-72c2-42e5-912c-bd6874d853db" providerId="ADAL" clId="{F8001DFB-61C0-438E-8307-5AE45486F5B6}" dt="2021-02-07T08:39:57.262" v="349"/>
          <ac:spMkLst>
            <pc:docMk/>
            <pc:sldMk cId="2678335331" sldId="1403"/>
            <ac:spMk id="15" creationId="{38873A97-EE1A-4E7C-9B4F-7B08AD5005CE}"/>
          </ac:spMkLst>
        </pc:spChg>
        <pc:picChg chg="mod">
          <ac:chgData name="Bachmann, Hannah Ruth" userId="e7c09bfb-72c2-42e5-912c-bd6874d853db" providerId="ADAL" clId="{F8001DFB-61C0-438E-8307-5AE45486F5B6}" dt="2021-02-07T08:26:50.607" v="159" actId="1076"/>
          <ac:picMkLst>
            <pc:docMk/>
            <pc:sldMk cId="2678335331" sldId="1403"/>
            <ac:picMk id="12" creationId="{D3CD4178-A852-417F-BC5C-8C49A0E5F264}"/>
          </ac:picMkLst>
        </pc:picChg>
      </pc:sldChg>
      <pc:sldChg chg="addSp delSp modSp mod">
        <pc:chgData name="Bachmann, Hannah Ruth" userId="e7c09bfb-72c2-42e5-912c-bd6874d853db" providerId="ADAL" clId="{F8001DFB-61C0-438E-8307-5AE45486F5B6}" dt="2021-03-08T17:33:41.452" v="486" actId="20577"/>
        <pc:sldMkLst>
          <pc:docMk/>
          <pc:sldMk cId="3595767397" sldId="1404"/>
        </pc:sldMkLst>
        <pc:spChg chg="mod">
          <ac:chgData name="Bachmann, Hannah Ruth" userId="e7c09bfb-72c2-42e5-912c-bd6874d853db" providerId="ADAL" clId="{F8001DFB-61C0-438E-8307-5AE45486F5B6}" dt="2021-03-08T17:33:41.452" v="486" actId="20577"/>
          <ac:spMkLst>
            <pc:docMk/>
            <pc:sldMk cId="3595767397" sldId="1404"/>
            <ac:spMk id="2" creationId="{1B3347BF-CAC7-4025-B27E-E69ACC29470E}"/>
          </ac:spMkLst>
        </pc:spChg>
        <pc:spChg chg="mod">
          <ac:chgData name="Bachmann, Hannah Ruth" userId="e7c09bfb-72c2-42e5-912c-bd6874d853db" providerId="ADAL" clId="{F8001DFB-61C0-438E-8307-5AE45486F5B6}" dt="2021-03-08T17:33:29.726" v="480" actId="207"/>
          <ac:spMkLst>
            <pc:docMk/>
            <pc:sldMk cId="3595767397" sldId="1404"/>
            <ac:spMk id="3" creationId="{6DF34C18-EAAF-45AE-A9A3-416842CF699C}"/>
          </ac:spMkLst>
        </pc:spChg>
        <pc:spChg chg="del">
          <ac:chgData name="Bachmann, Hannah Ruth" userId="e7c09bfb-72c2-42e5-912c-bd6874d853db" providerId="ADAL" clId="{F8001DFB-61C0-438E-8307-5AE45486F5B6}" dt="2021-02-07T08:37:41.680" v="293" actId="478"/>
          <ac:spMkLst>
            <pc:docMk/>
            <pc:sldMk cId="3595767397" sldId="1404"/>
            <ac:spMk id="6" creationId="{39CFEABE-7645-45F3-962F-E278DAD3584E}"/>
          </ac:spMkLst>
        </pc:spChg>
        <pc:spChg chg="del">
          <ac:chgData name="Bachmann, Hannah Ruth" userId="e7c09bfb-72c2-42e5-912c-bd6874d853db" providerId="ADAL" clId="{F8001DFB-61C0-438E-8307-5AE45486F5B6}" dt="2021-02-07T08:37:43.022" v="294" actId="478"/>
          <ac:spMkLst>
            <pc:docMk/>
            <pc:sldMk cId="3595767397" sldId="1404"/>
            <ac:spMk id="7" creationId="{3AA13714-3F62-4C27-BB20-24393FBD9FD9}"/>
          </ac:spMkLst>
        </pc:spChg>
        <pc:spChg chg="add mod">
          <ac:chgData name="Bachmann, Hannah Ruth" userId="e7c09bfb-72c2-42e5-912c-bd6874d853db" providerId="ADAL" clId="{F8001DFB-61C0-438E-8307-5AE45486F5B6}" dt="2021-02-07T08:22:14.832" v="79" actId="1076"/>
          <ac:spMkLst>
            <pc:docMk/>
            <pc:sldMk cId="3595767397" sldId="1404"/>
            <ac:spMk id="11" creationId="{C6B3A193-CE2B-43A6-AA66-6433C7367011}"/>
          </ac:spMkLst>
        </pc:spChg>
        <pc:spChg chg="add mod">
          <ac:chgData name="Bachmann, Hannah Ruth" userId="e7c09bfb-72c2-42e5-912c-bd6874d853db" providerId="ADAL" clId="{F8001DFB-61C0-438E-8307-5AE45486F5B6}" dt="2021-02-07T08:39:14.658" v="327"/>
          <ac:spMkLst>
            <pc:docMk/>
            <pc:sldMk cId="3595767397" sldId="1404"/>
            <ac:spMk id="12" creationId="{5CDD9936-3212-41AD-8CEF-67458F6AA981}"/>
          </ac:spMkLst>
        </pc:spChg>
        <pc:spChg chg="add mod">
          <ac:chgData name="Bachmann, Hannah Ruth" userId="e7c09bfb-72c2-42e5-912c-bd6874d853db" providerId="ADAL" clId="{F8001DFB-61C0-438E-8307-5AE45486F5B6}" dt="2021-02-07T08:39:58.162" v="350"/>
          <ac:spMkLst>
            <pc:docMk/>
            <pc:sldMk cId="3595767397" sldId="1404"/>
            <ac:spMk id="13" creationId="{FBB7847D-44FE-4E62-9C5D-1E6E514B9BD8}"/>
          </ac:spMkLst>
        </pc:spChg>
        <pc:spChg chg="del mod">
          <ac:chgData name="Bachmann, Hannah Ruth" userId="e7c09bfb-72c2-42e5-912c-bd6874d853db" providerId="ADAL" clId="{F8001DFB-61C0-438E-8307-5AE45486F5B6}" dt="2021-02-07T08:20:44.097" v="74"/>
          <ac:spMkLst>
            <pc:docMk/>
            <pc:sldMk cId="3595767397" sldId="1404"/>
            <ac:spMk id="16" creationId="{02787ADB-CFBD-4C68-A2FC-E44E9A4DBE94}"/>
          </ac:spMkLst>
        </pc:spChg>
        <pc:spChg chg="mod">
          <ac:chgData name="Bachmann, Hannah Ruth" userId="e7c09bfb-72c2-42e5-912c-bd6874d853db" providerId="ADAL" clId="{F8001DFB-61C0-438E-8307-5AE45486F5B6}" dt="2021-02-07T08:30:40.692" v="226" actId="14100"/>
          <ac:spMkLst>
            <pc:docMk/>
            <pc:sldMk cId="3595767397" sldId="1404"/>
            <ac:spMk id="19" creationId="{0400FFA2-8B56-42E8-857A-D37F23E8D7CC}"/>
          </ac:spMkLst>
        </pc:spChg>
      </pc:sldChg>
      <pc:sldChg chg="addSp delSp modSp mod">
        <pc:chgData name="Bachmann, Hannah Ruth" userId="e7c09bfb-72c2-42e5-912c-bd6874d853db" providerId="ADAL" clId="{F8001DFB-61C0-438E-8307-5AE45486F5B6}" dt="2021-03-08T17:33:35.840" v="484" actId="20577"/>
        <pc:sldMkLst>
          <pc:docMk/>
          <pc:sldMk cId="568211193" sldId="1405"/>
        </pc:sldMkLst>
        <pc:spChg chg="mod">
          <ac:chgData name="Bachmann, Hannah Ruth" userId="e7c09bfb-72c2-42e5-912c-bd6874d853db" providerId="ADAL" clId="{F8001DFB-61C0-438E-8307-5AE45486F5B6}" dt="2021-03-08T17:33:35.840" v="484" actId="20577"/>
          <ac:spMkLst>
            <pc:docMk/>
            <pc:sldMk cId="568211193" sldId="1405"/>
            <ac:spMk id="2" creationId="{1B3347BF-CAC7-4025-B27E-E69ACC29470E}"/>
          </ac:spMkLst>
        </pc:spChg>
        <pc:spChg chg="mod">
          <ac:chgData name="Bachmann, Hannah Ruth" userId="e7c09bfb-72c2-42e5-912c-bd6874d853db" providerId="ADAL" clId="{F8001DFB-61C0-438E-8307-5AE45486F5B6}" dt="2021-03-08T17:33:33.456" v="481" actId="207"/>
          <ac:spMkLst>
            <pc:docMk/>
            <pc:sldMk cId="568211193" sldId="1405"/>
            <ac:spMk id="3" creationId="{6DF34C18-EAAF-45AE-A9A3-416842CF699C}"/>
          </ac:spMkLst>
        </pc:spChg>
        <pc:spChg chg="del">
          <ac:chgData name="Bachmann, Hannah Ruth" userId="e7c09bfb-72c2-42e5-912c-bd6874d853db" providerId="ADAL" clId="{F8001DFB-61C0-438E-8307-5AE45486F5B6}" dt="2021-02-07T08:37:44.972" v="295" actId="478"/>
          <ac:spMkLst>
            <pc:docMk/>
            <pc:sldMk cId="568211193" sldId="1405"/>
            <ac:spMk id="6" creationId="{39CFEABE-7645-45F3-962F-E278DAD3584E}"/>
          </ac:spMkLst>
        </pc:spChg>
        <pc:spChg chg="del">
          <ac:chgData name="Bachmann, Hannah Ruth" userId="e7c09bfb-72c2-42e5-912c-bd6874d853db" providerId="ADAL" clId="{F8001DFB-61C0-438E-8307-5AE45486F5B6}" dt="2021-02-07T08:37:46.400" v="296" actId="478"/>
          <ac:spMkLst>
            <pc:docMk/>
            <pc:sldMk cId="568211193" sldId="1405"/>
            <ac:spMk id="7" creationId="{3AA13714-3F62-4C27-BB20-24393FBD9FD9}"/>
          </ac:spMkLst>
        </pc:spChg>
        <pc:spChg chg="mod">
          <ac:chgData name="Bachmann, Hannah Ruth" userId="e7c09bfb-72c2-42e5-912c-bd6874d853db" providerId="ADAL" clId="{F8001DFB-61C0-438E-8307-5AE45486F5B6}" dt="2021-02-07T08:25:07.157" v="107" actId="1076"/>
          <ac:spMkLst>
            <pc:docMk/>
            <pc:sldMk cId="568211193" sldId="1405"/>
            <ac:spMk id="12" creationId="{D203F2C3-3BC1-487E-9394-7E7A33547958}"/>
          </ac:spMkLst>
        </pc:spChg>
        <pc:spChg chg="add mod">
          <ac:chgData name="Bachmann, Hannah Ruth" userId="e7c09bfb-72c2-42e5-912c-bd6874d853db" providerId="ADAL" clId="{F8001DFB-61C0-438E-8307-5AE45486F5B6}" dt="2021-02-07T08:33:19.219" v="271" actId="20577"/>
          <ac:spMkLst>
            <pc:docMk/>
            <pc:sldMk cId="568211193" sldId="1405"/>
            <ac:spMk id="13" creationId="{DA7ECE64-B079-4449-A949-48F599024190}"/>
          </ac:spMkLst>
        </pc:spChg>
        <pc:spChg chg="add mod">
          <ac:chgData name="Bachmann, Hannah Ruth" userId="e7c09bfb-72c2-42e5-912c-bd6874d853db" providerId="ADAL" clId="{F8001DFB-61C0-438E-8307-5AE45486F5B6}" dt="2021-02-07T08:39:16.151" v="328"/>
          <ac:spMkLst>
            <pc:docMk/>
            <pc:sldMk cId="568211193" sldId="1405"/>
            <ac:spMk id="15" creationId="{C0E4240F-0DF5-46EF-B7C4-CC646E3AA4CF}"/>
          </ac:spMkLst>
        </pc:spChg>
        <pc:spChg chg="add mod">
          <ac:chgData name="Bachmann, Hannah Ruth" userId="e7c09bfb-72c2-42e5-912c-bd6874d853db" providerId="ADAL" clId="{F8001DFB-61C0-438E-8307-5AE45486F5B6}" dt="2021-02-07T08:39:59.055" v="351"/>
          <ac:spMkLst>
            <pc:docMk/>
            <pc:sldMk cId="568211193" sldId="1405"/>
            <ac:spMk id="16" creationId="{2E904034-0514-40D2-99C2-51DC51736745}"/>
          </ac:spMkLst>
        </pc:spChg>
        <pc:spChg chg="del mod">
          <ac:chgData name="Bachmann, Hannah Ruth" userId="e7c09bfb-72c2-42e5-912c-bd6874d853db" providerId="ADAL" clId="{F8001DFB-61C0-438E-8307-5AE45486F5B6}" dt="2021-02-07T08:25:16.983" v="110"/>
          <ac:spMkLst>
            <pc:docMk/>
            <pc:sldMk cId="568211193" sldId="1405"/>
            <ac:spMk id="17" creationId="{095D32B6-1F60-4408-A97E-0300001FF6DC}"/>
          </ac:spMkLst>
        </pc:spChg>
      </pc:sldChg>
      <pc:sldChg chg="addSp delSp modSp mod">
        <pc:chgData name="Bachmann, Hannah Ruth" userId="e7c09bfb-72c2-42e5-912c-bd6874d853db" providerId="ADAL" clId="{F8001DFB-61C0-438E-8307-5AE45486F5B6}" dt="2021-03-08T17:34:12.574" v="490" actId="207"/>
        <pc:sldMkLst>
          <pc:docMk/>
          <pc:sldMk cId="4019035815" sldId="1406"/>
        </pc:sldMkLst>
        <pc:spChg chg="mod">
          <ac:chgData name="Bachmann, Hannah Ruth" userId="e7c09bfb-72c2-42e5-912c-bd6874d853db" providerId="ADAL" clId="{F8001DFB-61C0-438E-8307-5AE45486F5B6}" dt="2021-03-08T17:34:12.574" v="490" actId="207"/>
          <ac:spMkLst>
            <pc:docMk/>
            <pc:sldMk cId="4019035815" sldId="1406"/>
            <ac:spMk id="3" creationId="{26CA575B-B1E1-46D9-8BA0-895AB4DD57BB}"/>
          </ac:spMkLst>
        </pc:spChg>
        <pc:spChg chg="del">
          <ac:chgData name="Bachmann, Hannah Ruth" userId="e7c09bfb-72c2-42e5-912c-bd6874d853db" providerId="ADAL" clId="{F8001DFB-61C0-438E-8307-5AE45486F5B6}" dt="2021-02-07T08:37:52.022" v="299" actId="478"/>
          <ac:spMkLst>
            <pc:docMk/>
            <pc:sldMk cId="4019035815" sldId="1406"/>
            <ac:spMk id="5" creationId="{6CC5819F-9D2B-4273-90B4-E6FF4C2EB7BE}"/>
          </ac:spMkLst>
        </pc:spChg>
        <pc:spChg chg="del">
          <ac:chgData name="Bachmann, Hannah Ruth" userId="e7c09bfb-72c2-42e5-912c-bd6874d853db" providerId="ADAL" clId="{F8001DFB-61C0-438E-8307-5AE45486F5B6}" dt="2021-02-07T08:37:54.763" v="300" actId="478"/>
          <ac:spMkLst>
            <pc:docMk/>
            <pc:sldMk cId="4019035815" sldId="1406"/>
            <ac:spMk id="6" creationId="{8559DDB0-16FA-4AE8-ACBA-EF922BFEC3B4}"/>
          </ac:spMkLst>
        </pc:spChg>
        <pc:spChg chg="add mod">
          <ac:chgData name="Bachmann, Hannah Ruth" userId="e7c09bfb-72c2-42e5-912c-bd6874d853db" providerId="ADAL" clId="{F8001DFB-61C0-438E-8307-5AE45486F5B6}" dt="2021-02-07T08:34:41.147" v="280" actId="1076"/>
          <ac:spMkLst>
            <pc:docMk/>
            <pc:sldMk cId="4019035815" sldId="1406"/>
            <ac:spMk id="12" creationId="{87FBDCBE-E76E-4878-804E-64EF5D462335}"/>
          </ac:spMkLst>
        </pc:spChg>
        <pc:spChg chg="add mod">
          <ac:chgData name="Bachmann, Hannah Ruth" userId="e7c09bfb-72c2-42e5-912c-bd6874d853db" providerId="ADAL" clId="{F8001DFB-61C0-438E-8307-5AE45486F5B6}" dt="2021-02-07T08:34:35.830" v="279" actId="1076"/>
          <ac:spMkLst>
            <pc:docMk/>
            <pc:sldMk cId="4019035815" sldId="1406"/>
            <ac:spMk id="14" creationId="{5A5F6C64-34E2-47FE-904F-B1F05B70B5C3}"/>
          </ac:spMkLst>
        </pc:spChg>
        <pc:spChg chg="add mod">
          <ac:chgData name="Bachmann, Hannah Ruth" userId="e7c09bfb-72c2-42e5-912c-bd6874d853db" providerId="ADAL" clId="{F8001DFB-61C0-438E-8307-5AE45486F5B6}" dt="2021-02-07T08:34:58.273" v="282" actId="1076"/>
          <ac:spMkLst>
            <pc:docMk/>
            <pc:sldMk cId="4019035815" sldId="1406"/>
            <ac:spMk id="16" creationId="{F388A22B-B48D-4DFB-854E-17C83FAEE2BF}"/>
          </ac:spMkLst>
        </pc:spChg>
        <pc:spChg chg="add mod">
          <ac:chgData name="Bachmann, Hannah Ruth" userId="e7c09bfb-72c2-42e5-912c-bd6874d853db" providerId="ADAL" clId="{F8001DFB-61C0-438E-8307-5AE45486F5B6}" dt="2021-02-07T08:39:18.407" v="330"/>
          <ac:spMkLst>
            <pc:docMk/>
            <pc:sldMk cId="4019035815" sldId="1406"/>
            <ac:spMk id="17" creationId="{DEFEA71A-8D3F-4C14-9935-71DC8F4A7D88}"/>
          </ac:spMkLst>
        </pc:spChg>
        <pc:spChg chg="add mod">
          <ac:chgData name="Bachmann, Hannah Ruth" userId="e7c09bfb-72c2-42e5-912c-bd6874d853db" providerId="ADAL" clId="{F8001DFB-61C0-438E-8307-5AE45486F5B6}" dt="2021-02-07T08:40:04.187" v="353"/>
          <ac:spMkLst>
            <pc:docMk/>
            <pc:sldMk cId="4019035815" sldId="1406"/>
            <ac:spMk id="18" creationId="{CF8976E6-F064-4BD1-B3DD-72D69B2B331F}"/>
          </ac:spMkLst>
        </pc:spChg>
        <pc:picChg chg="mod">
          <ac:chgData name="Bachmann, Hannah Ruth" userId="e7c09bfb-72c2-42e5-912c-bd6874d853db" providerId="ADAL" clId="{F8001DFB-61C0-438E-8307-5AE45486F5B6}" dt="2021-02-07T08:34:09.538" v="275" actId="1076"/>
          <ac:picMkLst>
            <pc:docMk/>
            <pc:sldMk cId="4019035815" sldId="1406"/>
            <ac:picMk id="8" creationId="{780F268A-5A1C-4971-B9FA-913178B31A7D}"/>
          </ac:picMkLst>
        </pc:picChg>
        <pc:cxnChg chg="mod">
          <ac:chgData name="Bachmann, Hannah Ruth" userId="e7c09bfb-72c2-42e5-912c-bd6874d853db" providerId="ADAL" clId="{F8001DFB-61C0-438E-8307-5AE45486F5B6}" dt="2021-02-07T08:34:09.538" v="275" actId="1076"/>
          <ac:cxnSpMkLst>
            <pc:docMk/>
            <pc:sldMk cId="4019035815" sldId="1406"/>
            <ac:cxnSpMk id="13" creationId="{89762FE8-22FF-4C95-A161-E4A691A1C354}"/>
          </ac:cxnSpMkLst>
        </pc:cxnChg>
      </pc:sldChg>
      <pc:sldChg chg="addSp delSp modSp mod">
        <pc:chgData name="Bachmann, Hannah Ruth" userId="e7c09bfb-72c2-42e5-912c-bd6874d853db" providerId="ADAL" clId="{F8001DFB-61C0-438E-8307-5AE45486F5B6}" dt="2021-03-08T17:34:16.615" v="491" actId="207"/>
        <pc:sldMkLst>
          <pc:docMk/>
          <pc:sldMk cId="205277083" sldId="1407"/>
        </pc:sldMkLst>
        <pc:spChg chg="mod">
          <ac:chgData name="Bachmann, Hannah Ruth" userId="e7c09bfb-72c2-42e5-912c-bd6874d853db" providerId="ADAL" clId="{F8001DFB-61C0-438E-8307-5AE45486F5B6}" dt="2021-03-08T17:34:16.615" v="491" actId="207"/>
          <ac:spMkLst>
            <pc:docMk/>
            <pc:sldMk cId="205277083" sldId="1407"/>
            <ac:spMk id="3" creationId="{F9500536-EF48-4333-B993-1A5627730D6C}"/>
          </ac:spMkLst>
        </pc:spChg>
        <pc:spChg chg="del">
          <ac:chgData name="Bachmann, Hannah Ruth" userId="e7c09bfb-72c2-42e5-912c-bd6874d853db" providerId="ADAL" clId="{F8001DFB-61C0-438E-8307-5AE45486F5B6}" dt="2021-02-07T08:37:57.043" v="301" actId="478"/>
          <ac:spMkLst>
            <pc:docMk/>
            <pc:sldMk cId="205277083" sldId="1407"/>
            <ac:spMk id="4" creationId="{C446EB2F-41C7-4825-A07C-A7D5CD863F69}"/>
          </ac:spMkLst>
        </pc:spChg>
        <pc:spChg chg="del">
          <ac:chgData name="Bachmann, Hannah Ruth" userId="e7c09bfb-72c2-42e5-912c-bd6874d853db" providerId="ADAL" clId="{F8001DFB-61C0-438E-8307-5AE45486F5B6}" dt="2021-02-07T08:37:58.471" v="302" actId="478"/>
          <ac:spMkLst>
            <pc:docMk/>
            <pc:sldMk cId="205277083" sldId="1407"/>
            <ac:spMk id="5" creationId="{231CA917-85E4-4267-ACD1-13C4ACF7217E}"/>
          </ac:spMkLst>
        </pc:spChg>
        <pc:spChg chg="add mod">
          <ac:chgData name="Bachmann, Hannah Ruth" userId="e7c09bfb-72c2-42e5-912c-bd6874d853db" providerId="ADAL" clId="{F8001DFB-61C0-438E-8307-5AE45486F5B6}" dt="2021-02-07T08:35:13.459" v="284" actId="1076"/>
          <ac:spMkLst>
            <pc:docMk/>
            <pc:sldMk cId="205277083" sldId="1407"/>
            <ac:spMk id="13" creationId="{1450376F-BCA7-4A14-B209-70D8BF0269D6}"/>
          </ac:spMkLst>
        </pc:spChg>
        <pc:spChg chg="add mod">
          <ac:chgData name="Bachmann, Hannah Ruth" userId="e7c09bfb-72c2-42e5-912c-bd6874d853db" providerId="ADAL" clId="{F8001DFB-61C0-438E-8307-5AE45486F5B6}" dt="2021-02-07T08:35:30.905" v="286" actId="1076"/>
          <ac:spMkLst>
            <pc:docMk/>
            <pc:sldMk cId="205277083" sldId="1407"/>
            <ac:spMk id="15" creationId="{BEBBE88B-E4EC-4EE8-81E0-F27FD6522B29}"/>
          </ac:spMkLst>
        </pc:spChg>
        <pc:spChg chg="add mod">
          <ac:chgData name="Bachmann, Hannah Ruth" userId="e7c09bfb-72c2-42e5-912c-bd6874d853db" providerId="ADAL" clId="{F8001DFB-61C0-438E-8307-5AE45486F5B6}" dt="2021-02-07T08:35:57.607" v="288" actId="1076"/>
          <ac:spMkLst>
            <pc:docMk/>
            <pc:sldMk cId="205277083" sldId="1407"/>
            <ac:spMk id="16" creationId="{F66A7049-6686-46F1-902B-6857D62A6B3D}"/>
          </ac:spMkLst>
        </pc:spChg>
        <pc:spChg chg="add mod">
          <ac:chgData name="Bachmann, Hannah Ruth" userId="e7c09bfb-72c2-42e5-912c-bd6874d853db" providerId="ADAL" clId="{F8001DFB-61C0-438E-8307-5AE45486F5B6}" dt="2021-02-07T08:39:19.431" v="331"/>
          <ac:spMkLst>
            <pc:docMk/>
            <pc:sldMk cId="205277083" sldId="1407"/>
            <ac:spMk id="17" creationId="{0D5DE22F-8BCD-4089-BC48-130F82DA54CB}"/>
          </ac:spMkLst>
        </pc:spChg>
        <pc:spChg chg="add mod">
          <ac:chgData name="Bachmann, Hannah Ruth" userId="e7c09bfb-72c2-42e5-912c-bd6874d853db" providerId="ADAL" clId="{F8001DFB-61C0-438E-8307-5AE45486F5B6}" dt="2021-02-07T08:40:05.135" v="354"/>
          <ac:spMkLst>
            <pc:docMk/>
            <pc:sldMk cId="205277083" sldId="1407"/>
            <ac:spMk id="18" creationId="{E3D60C5A-1D67-400A-B92B-324C409CCC0C}"/>
          </ac:spMkLst>
        </pc:spChg>
      </pc:sldChg>
      <pc:sldChg chg="addSp delSp modSp mod">
        <pc:chgData name="Bachmann, Hannah Ruth" userId="e7c09bfb-72c2-42e5-912c-bd6874d853db" providerId="ADAL" clId="{F8001DFB-61C0-438E-8307-5AE45486F5B6}" dt="2021-03-08T17:51:28.881" v="1301" actId="179"/>
        <pc:sldMkLst>
          <pc:docMk/>
          <pc:sldMk cId="444572778" sldId="1408"/>
        </pc:sldMkLst>
        <pc:spChg chg="del">
          <ac:chgData name="Bachmann, Hannah Ruth" userId="e7c09bfb-72c2-42e5-912c-bd6874d853db" providerId="ADAL" clId="{F8001DFB-61C0-438E-8307-5AE45486F5B6}" dt="2021-02-07T08:38:04.656" v="305" actId="478"/>
          <ac:spMkLst>
            <pc:docMk/>
            <pc:sldMk cId="444572778" sldId="1408"/>
            <ac:spMk id="4" creationId="{8D099E31-4DF6-4C53-AB53-7620DCCCF7E2}"/>
          </ac:spMkLst>
        </pc:spChg>
        <pc:spChg chg="del">
          <ac:chgData name="Bachmann, Hannah Ruth" userId="e7c09bfb-72c2-42e5-912c-bd6874d853db" providerId="ADAL" clId="{F8001DFB-61C0-438E-8307-5AE45486F5B6}" dt="2021-02-07T08:38:08.457" v="306" actId="478"/>
          <ac:spMkLst>
            <pc:docMk/>
            <pc:sldMk cId="444572778" sldId="1408"/>
            <ac:spMk id="5" creationId="{0730DD38-6928-4719-9BEB-470A52ECA203}"/>
          </ac:spMkLst>
        </pc:spChg>
        <pc:spChg chg="add mod">
          <ac:chgData name="Bachmann, Hannah Ruth" userId="e7c09bfb-72c2-42e5-912c-bd6874d853db" providerId="ADAL" clId="{F8001DFB-61C0-438E-8307-5AE45486F5B6}" dt="2021-02-07T08:39:21.679" v="333"/>
          <ac:spMkLst>
            <pc:docMk/>
            <pc:sldMk cId="444572778" sldId="1408"/>
            <ac:spMk id="8" creationId="{6E773C8D-2B3A-469A-B6E0-B90398E4300F}"/>
          </ac:spMkLst>
        </pc:spChg>
        <pc:spChg chg="add mod">
          <ac:chgData name="Bachmann, Hannah Ruth" userId="e7c09bfb-72c2-42e5-912c-bd6874d853db" providerId="ADAL" clId="{F8001DFB-61C0-438E-8307-5AE45486F5B6}" dt="2021-02-07T08:40:06.815" v="356"/>
          <ac:spMkLst>
            <pc:docMk/>
            <pc:sldMk cId="444572778" sldId="1408"/>
            <ac:spMk id="9" creationId="{947DBD23-1257-4FDA-B217-68D4F079852F}"/>
          </ac:spMkLst>
        </pc:spChg>
        <pc:spChg chg="mod">
          <ac:chgData name="Bachmann, Hannah Ruth" userId="e7c09bfb-72c2-42e5-912c-bd6874d853db" providerId="ADAL" clId="{F8001DFB-61C0-438E-8307-5AE45486F5B6}" dt="2021-03-08T17:51:28.881" v="1301" actId="179"/>
          <ac:spMkLst>
            <pc:docMk/>
            <pc:sldMk cId="444572778" sldId="1408"/>
            <ac:spMk id="12" creationId="{68A12010-6D41-411C-93B2-4E46D5E8882B}"/>
          </ac:spMkLst>
        </pc:spChg>
        <pc:picChg chg="mod">
          <ac:chgData name="Bachmann, Hannah Ruth" userId="e7c09bfb-72c2-42e5-912c-bd6874d853db" providerId="ADAL" clId="{F8001DFB-61C0-438E-8307-5AE45486F5B6}" dt="2021-03-08T17:39:09.912" v="704" actId="1076"/>
          <ac:picMkLst>
            <pc:docMk/>
            <pc:sldMk cId="444572778" sldId="1408"/>
            <ac:picMk id="6" creationId="{CCBF4628-9555-4363-9138-B5FB2B79A302}"/>
          </ac:picMkLst>
        </pc:picChg>
        <pc:picChg chg="mod">
          <ac:chgData name="Bachmann, Hannah Ruth" userId="e7c09bfb-72c2-42e5-912c-bd6874d853db" providerId="ADAL" clId="{F8001DFB-61C0-438E-8307-5AE45486F5B6}" dt="2021-03-08T17:38:34.108" v="636" actId="1076"/>
          <ac:picMkLst>
            <pc:docMk/>
            <pc:sldMk cId="444572778" sldId="1408"/>
            <ac:picMk id="7" creationId="{D650908F-30DC-47B5-B197-8511B7156647}"/>
          </ac:picMkLst>
        </pc:picChg>
      </pc:sldChg>
      <pc:sldChg chg="addSp delSp modSp mod">
        <pc:chgData name="Bachmann, Hannah Ruth" userId="e7c09bfb-72c2-42e5-912c-bd6874d853db" providerId="ADAL" clId="{F8001DFB-61C0-438E-8307-5AE45486F5B6}" dt="2021-03-08T17:44:05.868" v="1013" actId="20577"/>
        <pc:sldMkLst>
          <pc:docMk/>
          <pc:sldMk cId="4034664083" sldId="1409"/>
        </pc:sldMkLst>
        <pc:spChg chg="del">
          <ac:chgData name="Bachmann, Hannah Ruth" userId="e7c09bfb-72c2-42e5-912c-bd6874d853db" providerId="ADAL" clId="{F8001DFB-61C0-438E-8307-5AE45486F5B6}" dt="2021-02-07T08:38:17.351" v="307" actId="478"/>
          <ac:spMkLst>
            <pc:docMk/>
            <pc:sldMk cId="4034664083" sldId="1409"/>
            <ac:spMk id="4" creationId="{8D099E31-4DF6-4C53-AB53-7620DCCCF7E2}"/>
          </ac:spMkLst>
        </pc:spChg>
        <pc:spChg chg="del">
          <ac:chgData name="Bachmann, Hannah Ruth" userId="e7c09bfb-72c2-42e5-912c-bd6874d853db" providerId="ADAL" clId="{F8001DFB-61C0-438E-8307-5AE45486F5B6}" dt="2021-02-07T08:38:19.393" v="308" actId="478"/>
          <ac:spMkLst>
            <pc:docMk/>
            <pc:sldMk cId="4034664083" sldId="1409"/>
            <ac:spMk id="5" creationId="{0730DD38-6928-4719-9BEB-470A52ECA203}"/>
          </ac:spMkLst>
        </pc:spChg>
        <pc:spChg chg="add mod">
          <ac:chgData name="Bachmann, Hannah Ruth" userId="e7c09bfb-72c2-42e5-912c-bd6874d853db" providerId="ADAL" clId="{F8001DFB-61C0-438E-8307-5AE45486F5B6}" dt="2021-02-07T08:39:22.586" v="334"/>
          <ac:spMkLst>
            <pc:docMk/>
            <pc:sldMk cId="4034664083" sldId="1409"/>
            <ac:spMk id="8" creationId="{4C5810E6-2B7C-49D2-B681-881320873085}"/>
          </ac:spMkLst>
        </pc:spChg>
        <pc:spChg chg="add mod">
          <ac:chgData name="Bachmann, Hannah Ruth" userId="e7c09bfb-72c2-42e5-912c-bd6874d853db" providerId="ADAL" clId="{F8001DFB-61C0-438E-8307-5AE45486F5B6}" dt="2021-02-07T08:40:07.669" v="357"/>
          <ac:spMkLst>
            <pc:docMk/>
            <pc:sldMk cId="4034664083" sldId="1409"/>
            <ac:spMk id="9" creationId="{4331920A-2E08-4F16-910A-4B62FC5A05A3}"/>
          </ac:spMkLst>
        </pc:spChg>
        <pc:spChg chg="mod">
          <ac:chgData name="Bachmann, Hannah Ruth" userId="e7c09bfb-72c2-42e5-912c-bd6874d853db" providerId="ADAL" clId="{F8001DFB-61C0-438E-8307-5AE45486F5B6}" dt="2021-03-08T17:44:05.868" v="1013" actId="20577"/>
          <ac:spMkLst>
            <pc:docMk/>
            <pc:sldMk cId="4034664083" sldId="1409"/>
            <ac:spMk id="12" creationId="{68A12010-6D41-411C-93B2-4E46D5E8882B}"/>
          </ac:spMkLst>
        </pc:spChg>
        <pc:picChg chg="mod">
          <ac:chgData name="Bachmann, Hannah Ruth" userId="e7c09bfb-72c2-42e5-912c-bd6874d853db" providerId="ADAL" clId="{F8001DFB-61C0-438E-8307-5AE45486F5B6}" dt="2021-03-08T17:41:00.137" v="822" actId="1076"/>
          <ac:picMkLst>
            <pc:docMk/>
            <pc:sldMk cId="4034664083" sldId="1409"/>
            <ac:picMk id="6" creationId="{CBC9AAE2-24AE-4808-A931-B9A0D44AE4D4}"/>
          </ac:picMkLst>
        </pc:picChg>
        <pc:picChg chg="mod">
          <ac:chgData name="Bachmann, Hannah Ruth" userId="e7c09bfb-72c2-42e5-912c-bd6874d853db" providerId="ADAL" clId="{F8001DFB-61C0-438E-8307-5AE45486F5B6}" dt="2021-03-08T17:40:58.188" v="821" actId="1076"/>
          <ac:picMkLst>
            <pc:docMk/>
            <pc:sldMk cId="4034664083" sldId="1409"/>
            <ac:picMk id="7" creationId="{D650908F-30DC-47B5-B197-8511B7156647}"/>
          </ac:picMkLst>
        </pc:picChg>
      </pc:sldChg>
      <pc:sldChg chg="addSp delSp modSp mod">
        <pc:chgData name="Bachmann, Hannah Ruth" userId="e7c09bfb-72c2-42e5-912c-bd6874d853db" providerId="ADAL" clId="{F8001DFB-61C0-438E-8307-5AE45486F5B6}" dt="2021-03-08T17:33:02.162" v="478" actId="115"/>
        <pc:sldMkLst>
          <pc:docMk/>
          <pc:sldMk cId="929242445" sldId="1410"/>
        </pc:sldMkLst>
        <pc:spChg chg="del">
          <ac:chgData name="Bachmann, Hannah Ruth" userId="e7c09bfb-72c2-42e5-912c-bd6874d853db" providerId="ADAL" clId="{F8001DFB-61C0-438E-8307-5AE45486F5B6}" dt="2021-02-07T08:38:21.532" v="309" actId="478"/>
          <ac:spMkLst>
            <pc:docMk/>
            <pc:sldMk cId="929242445" sldId="1410"/>
            <ac:spMk id="4" creationId="{FA67E788-16AD-4722-8226-C338B991DF04}"/>
          </ac:spMkLst>
        </pc:spChg>
        <pc:spChg chg="del">
          <ac:chgData name="Bachmann, Hannah Ruth" userId="e7c09bfb-72c2-42e5-912c-bd6874d853db" providerId="ADAL" clId="{F8001DFB-61C0-438E-8307-5AE45486F5B6}" dt="2021-02-07T08:38:23.345" v="310" actId="478"/>
          <ac:spMkLst>
            <pc:docMk/>
            <pc:sldMk cId="929242445" sldId="1410"/>
            <ac:spMk id="5" creationId="{C859ED43-A29B-4EE0-837F-C073677EC34E}"/>
          </ac:spMkLst>
        </pc:spChg>
        <pc:spChg chg="add mod">
          <ac:chgData name="Bachmann, Hannah Ruth" userId="e7c09bfb-72c2-42e5-912c-bd6874d853db" providerId="ADAL" clId="{F8001DFB-61C0-438E-8307-5AE45486F5B6}" dt="2021-02-07T08:39:23.455" v="335"/>
          <ac:spMkLst>
            <pc:docMk/>
            <pc:sldMk cId="929242445" sldId="1410"/>
            <ac:spMk id="8" creationId="{393CD78B-CE98-41B9-8661-A1406B3D00E5}"/>
          </ac:spMkLst>
        </pc:spChg>
        <pc:spChg chg="add mod">
          <ac:chgData name="Bachmann, Hannah Ruth" userId="e7c09bfb-72c2-42e5-912c-bd6874d853db" providerId="ADAL" clId="{F8001DFB-61C0-438E-8307-5AE45486F5B6}" dt="2021-02-07T08:53:13.577" v="405" actId="20577"/>
          <ac:spMkLst>
            <pc:docMk/>
            <pc:sldMk cId="929242445" sldId="1410"/>
            <ac:spMk id="9" creationId="{98AF53D9-A559-4C1C-B97B-F429C4816B0C}"/>
          </ac:spMkLst>
        </pc:spChg>
        <pc:spChg chg="mod">
          <ac:chgData name="Bachmann, Hannah Ruth" userId="e7c09bfb-72c2-42e5-912c-bd6874d853db" providerId="ADAL" clId="{F8001DFB-61C0-438E-8307-5AE45486F5B6}" dt="2021-03-08T17:33:02.162" v="478" actId="115"/>
          <ac:spMkLst>
            <pc:docMk/>
            <pc:sldMk cId="929242445" sldId="1410"/>
            <ac:spMk id="12" creationId="{C3749583-842C-4520-BBC9-EF13DF5785C4}"/>
          </ac:spMkLst>
        </pc:spChg>
      </pc:sldChg>
      <pc:sldChg chg="addSp delSp modSp mod">
        <pc:chgData name="Bachmann, Hannah Ruth" userId="e7c09bfb-72c2-42e5-912c-bd6874d853db" providerId="ADAL" clId="{F8001DFB-61C0-438E-8307-5AE45486F5B6}" dt="2021-03-15T17:32:20.943" v="1338" actId="1076"/>
        <pc:sldMkLst>
          <pc:docMk/>
          <pc:sldMk cId="2726460313" sldId="1411"/>
        </pc:sldMkLst>
        <pc:spChg chg="mod">
          <ac:chgData name="Bachmann, Hannah Ruth" userId="e7c09bfb-72c2-42e5-912c-bd6874d853db" providerId="ADAL" clId="{F8001DFB-61C0-438E-8307-5AE45486F5B6}" dt="2021-03-15T17:31:57.425" v="1302" actId="20577"/>
          <ac:spMkLst>
            <pc:docMk/>
            <pc:sldMk cId="2726460313" sldId="1411"/>
            <ac:spMk id="2" creationId="{AC284810-2428-466D-B869-22185656E3A7}"/>
          </ac:spMkLst>
        </pc:spChg>
        <pc:spChg chg="del">
          <ac:chgData name="Bachmann, Hannah Ruth" userId="e7c09bfb-72c2-42e5-912c-bd6874d853db" providerId="ADAL" clId="{F8001DFB-61C0-438E-8307-5AE45486F5B6}" dt="2021-02-07T08:38:36.224" v="313" actId="478"/>
          <ac:spMkLst>
            <pc:docMk/>
            <pc:sldMk cId="2726460313" sldId="1411"/>
            <ac:spMk id="4" creationId="{8D099E31-4DF6-4C53-AB53-7620DCCCF7E2}"/>
          </ac:spMkLst>
        </pc:spChg>
        <pc:spChg chg="del">
          <ac:chgData name="Bachmann, Hannah Ruth" userId="e7c09bfb-72c2-42e5-912c-bd6874d853db" providerId="ADAL" clId="{F8001DFB-61C0-438E-8307-5AE45486F5B6}" dt="2021-02-07T08:38:38.402" v="314" actId="478"/>
          <ac:spMkLst>
            <pc:docMk/>
            <pc:sldMk cId="2726460313" sldId="1411"/>
            <ac:spMk id="5" creationId="{0730DD38-6928-4719-9BEB-470A52ECA203}"/>
          </ac:spMkLst>
        </pc:spChg>
        <pc:spChg chg="add mod">
          <ac:chgData name="Bachmann, Hannah Ruth" userId="e7c09bfb-72c2-42e5-912c-bd6874d853db" providerId="ADAL" clId="{F8001DFB-61C0-438E-8307-5AE45486F5B6}" dt="2021-02-07T08:39:31.675" v="341" actId="1036"/>
          <ac:spMkLst>
            <pc:docMk/>
            <pc:sldMk cId="2726460313" sldId="1411"/>
            <ac:spMk id="8" creationId="{59F719AD-D7BD-4476-8607-8FF2A3589BDF}"/>
          </ac:spMkLst>
        </pc:spChg>
        <pc:spChg chg="add mod">
          <ac:chgData name="Bachmann, Hannah Ruth" userId="e7c09bfb-72c2-42e5-912c-bd6874d853db" providerId="ADAL" clId="{F8001DFB-61C0-438E-8307-5AE45486F5B6}" dt="2021-02-07T08:40:09.408" v="360"/>
          <ac:spMkLst>
            <pc:docMk/>
            <pc:sldMk cId="2726460313" sldId="1411"/>
            <ac:spMk id="9" creationId="{C407701A-2DA2-4324-B926-FC538B87E175}"/>
          </ac:spMkLst>
        </pc:spChg>
        <pc:spChg chg="mod">
          <ac:chgData name="Bachmann, Hannah Ruth" userId="e7c09bfb-72c2-42e5-912c-bd6874d853db" providerId="ADAL" clId="{F8001DFB-61C0-438E-8307-5AE45486F5B6}" dt="2021-03-15T17:32:20.943" v="1338" actId="1076"/>
          <ac:spMkLst>
            <pc:docMk/>
            <pc:sldMk cId="2726460313" sldId="1411"/>
            <ac:spMk id="12" creationId="{68A12010-6D41-411C-93B2-4E46D5E8882B}"/>
          </ac:spMkLst>
        </pc:spChg>
      </pc:sldChg>
      <pc:sldChg chg="addSp delSp modSp mod modAnim">
        <pc:chgData name="Bachmann, Hannah Ruth" userId="e7c09bfb-72c2-42e5-912c-bd6874d853db" providerId="ADAL" clId="{F8001DFB-61C0-438E-8307-5AE45486F5B6}" dt="2021-03-08T17:43:29.684" v="958" actId="1076"/>
        <pc:sldMkLst>
          <pc:docMk/>
          <pc:sldMk cId="2828261898" sldId="1412"/>
        </pc:sldMkLst>
        <pc:spChg chg="del">
          <ac:chgData name="Bachmann, Hannah Ruth" userId="e7c09bfb-72c2-42e5-912c-bd6874d853db" providerId="ADAL" clId="{F8001DFB-61C0-438E-8307-5AE45486F5B6}" dt="2021-02-07T08:38:41.121" v="315" actId="478"/>
          <ac:spMkLst>
            <pc:docMk/>
            <pc:sldMk cId="2828261898" sldId="1412"/>
            <ac:spMk id="4" creationId="{8D099E31-4DF6-4C53-AB53-7620DCCCF7E2}"/>
          </ac:spMkLst>
        </pc:spChg>
        <pc:spChg chg="del">
          <ac:chgData name="Bachmann, Hannah Ruth" userId="e7c09bfb-72c2-42e5-912c-bd6874d853db" providerId="ADAL" clId="{F8001DFB-61C0-438E-8307-5AE45486F5B6}" dt="2021-02-07T08:38:42.446" v="316" actId="478"/>
          <ac:spMkLst>
            <pc:docMk/>
            <pc:sldMk cId="2828261898" sldId="1412"/>
            <ac:spMk id="5" creationId="{0730DD38-6928-4719-9BEB-470A52ECA203}"/>
          </ac:spMkLst>
        </pc:spChg>
        <pc:spChg chg="add del mod">
          <ac:chgData name="Bachmann, Hannah Ruth" userId="e7c09bfb-72c2-42e5-912c-bd6874d853db" providerId="ADAL" clId="{F8001DFB-61C0-438E-8307-5AE45486F5B6}" dt="2021-02-07T08:39:38.431" v="342" actId="478"/>
          <ac:spMkLst>
            <pc:docMk/>
            <pc:sldMk cId="2828261898" sldId="1412"/>
            <ac:spMk id="8" creationId="{79CB0773-DFC3-41F4-9D8F-8992F2A14418}"/>
          </ac:spMkLst>
        </pc:spChg>
        <pc:spChg chg="add mod">
          <ac:chgData name="Bachmann, Hannah Ruth" userId="e7c09bfb-72c2-42e5-912c-bd6874d853db" providerId="ADAL" clId="{F8001DFB-61C0-438E-8307-5AE45486F5B6}" dt="2021-02-07T08:39:38.816" v="343"/>
          <ac:spMkLst>
            <pc:docMk/>
            <pc:sldMk cId="2828261898" sldId="1412"/>
            <ac:spMk id="9" creationId="{527A540D-6A3D-498B-BBF1-1E4459065426}"/>
          </ac:spMkLst>
        </pc:spChg>
        <pc:spChg chg="add mod">
          <ac:chgData name="Bachmann, Hannah Ruth" userId="e7c09bfb-72c2-42e5-912c-bd6874d853db" providerId="ADAL" clId="{F8001DFB-61C0-438E-8307-5AE45486F5B6}" dt="2021-02-07T08:40:10.275" v="361"/>
          <ac:spMkLst>
            <pc:docMk/>
            <pc:sldMk cId="2828261898" sldId="1412"/>
            <ac:spMk id="10" creationId="{345D7DD8-CB83-4FB7-B6AF-FB361D9C910C}"/>
          </ac:spMkLst>
        </pc:spChg>
        <pc:spChg chg="mod">
          <ac:chgData name="Bachmann, Hannah Ruth" userId="e7c09bfb-72c2-42e5-912c-bd6874d853db" providerId="ADAL" clId="{F8001DFB-61C0-438E-8307-5AE45486F5B6}" dt="2021-03-08T17:43:21.942" v="956" actId="179"/>
          <ac:spMkLst>
            <pc:docMk/>
            <pc:sldMk cId="2828261898" sldId="1412"/>
            <ac:spMk id="12" creationId="{68A12010-6D41-411C-93B2-4E46D5E8882B}"/>
          </ac:spMkLst>
        </pc:spChg>
        <pc:picChg chg="mod">
          <ac:chgData name="Bachmann, Hannah Ruth" userId="e7c09bfb-72c2-42e5-912c-bd6874d853db" providerId="ADAL" clId="{F8001DFB-61C0-438E-8307-5AE45486F5B6}" dt="2021-03-08T17:43:29.684" v="958" actId="1076"/>
          <ac:picMkLst>
            <pc:docMk/>
            <pc:sldMk cId="2828261898" sldId="1412"/>
            <ac:picMk id="3" creationId="{3EC6F50A-B81F-4B45-81E0-088A1F07C407}"/>
          </ac:picMkLst>
        </pc:picChg>
      </pc:sldChg>
      <pc:sldChg chg="addSp delSp modSp mod modAnim">
        <pc:chgData name="Bachmann, Hannah Ruth" userId="e7c09bfb-72c2-42e5-912c-bd6874d853db" providerId="ADAL" clId="{F8001DFB-61C0-438E-8307-5AE45486F5B6}" dt="2021-03-08T17:48:50.767" v="1285" actId="20577"/>
        <pc:sldMkLst>
          <pc:docMk/>
          <pc:sldMk cId="4053377520" sldId="1413"/>
        </pc:sldMkLst>
        <pc:spChg chg="del">
          <ac:chgData name="Bachmann, Hannah Ruth" userId="e7c09bfb-72c2-42e5-912c-bd6874d853db" providerId="ADAL" clId="{F8001DFB-61C0-438E-8307-5AE45486F5B6}" dt="2021-02-07T08:38:44.586" v="317" actId="478"/>
          <ac:spMkLst>
            <pc:docMk/>
            <pc:sldMk cId="4053377520" sldId="1413"/>
            <ac:spMk id="4" creationId="{8D099E31-4DF6-4C53-AB53-7620DCCCF7E2}"/>
          </ac:spMkLst>
        </pc:spChg>
        <pc:spChg chg="del">
          <ac:chgData name="Bachmann, Hannah Ruth" userId="e7c09bfb-72c2-42e5-912c-bd6874d853db" providerId="ADAL" clId="{F8001DFB-61C0-438E-8307-5AE45486F5B6}" dt="2021-02-07T08:38:47.738" v="318" actId="478"/>
          <ac:spMkLst>
            <pc:docMk/>
            <pc:sldMk cId="4053377520" sldId="1413"/>
            <ac:spMk id="5" creationId="{0730DD38-6928-4719-9BEB-470A52ECA203}"/>
          </ac:spMkLst>
        </pc:spChg>
        <pc:spChg chg="add mod">
          <ac:chgData name="Bachmann, Hannah Ruth" userId="e7c09bfb-72c2-42e5-912c-bd6874d853db" providerId="ADAL" clId="{F8001DFB-61C0-438E-8307-5AE45486F5B6}" dt="2021-02-07T08:39:40.480" v="344"/>
          <ac:spMkLst>
            <pc:docMk/>
            <pc:sldMk cId="4053377520" sldId="1413"/>
            <ac:spMk id="9" creationId="{B5784069-D7A1-4FA2-AF09-F7F708087DB1}"/>
          </ac:spMkLst>
        </pc:spChg>
        <pc:spChg chg="add mod">
          <ac:chgData name="Bachmann, Hannah Ruth" userId="e7c09bfb-72c2-42e5-912c-bd6874d853db" providerId="ADAL" clId="{F8001DFB-61C0-438E-8307-5AE45486F5B6}" dt="2021-02-07T08:40:11.111" v="362"/>
          <ac:spMkLst>
            <pc:docMk/>
            <pc:sldMk cId="4053377520" sldId="1413"/>
            <ac:spMk id="10" creationId="{44435D64-203D-4833-ABD0-7A0D410B04EB}"/>
          </ac:spMkLst>
        </pc:spChg>
        <pc:spChg chg="mod">
          <ac:chgData name="Bachmann, Hannah Ruth" userId="e7c09bfb-72c2-42e5-912c-bd6874d853db" providerId="ADAL" clId="{F8001DFB-61C0-438E-8307-5AE45486F5B6}" dt="2021-03-08T17:48:50.767" v="1285" actId="20577"/>
          <ac:spMkLst>
            <pc:docMk/>
            <pc:sldMk cId="4053377520" sldId="1413"/>
            <ac:spMk id="12" creationId="{68A12010-6D41-411C-93B2-4E46D5E8882B}"/>
          </ac:spMkLst>
        </pc:spChg>
        <pc:picChg chg="mod">
          <ac:chgData name="Bachmann, Hannah Ruth" userId="e7c09bfb-72c2-42e5-912c-bd6874d853db" providerId="ADAL" clId="{F8001DFB-61C0-438E-8307-5AE45486F5B6}" dt="2021-03-08T17:48:33.359" v="1265" actId="1076"/>
          <ac:picMkLst>
            <pc:docMk/>
            <pc:sldMk cId="4053377520" sldId="1413"/>
            <ac:picMk id="7" creationId="{D650908F-30DC-47B5-B197-8511B7156647}"/>
          </ac:picMkLst>
        </pc:picChg>
        <pc:picChg chg="mod">
          <ac:chgData name="Bachmann, Hannah Ruth" userId="e7c09bfb-72c2-42e5-912c-bd6874d853db" providerId="ADAL" clId="{F8001DFB-61C0-438E-8307-5AE45486F5B6}" dt="2021-03-08T17:48:38.642" v="1266" actId="1076"/>
          <ac:picMkLst>
            <pc:docMk/>
            <pc:sldMk cId="4053377520" sldId="1413"/>
            <ac:picMk id="8" creationId="{A81FE826-11F8-423D-9543-D8955C892343}"/>
          </ac:picMkLst>
        </pc:picChg>
      </pc:sldChg>
      <pc:sldChg chg="addSp delSp modSp mod">
        <pc:chgData name="Bachmann, Hannah Ruth" userId="e7c09bfb-72c2-42e5-912c-bd6874d853db" providerId="ADAL" clId="{F8001DFB-61C0-438E-8307-5AE45486F5B6}" dt="2021-02-07T08:43:17.625" v="386" actId="1076"/>
        <pc:sldMkLst>
          <pc:docMk/>
          <pc:sldMk cId="375190643" sldId="1414"/>
        </pc:sldMkLst>
        <pc:spChg chg="del">
          <ac:chgData name="Bachmann, Hannah Ruth" userId="e7c09bfb-72c2-42e5-912c-bd6874d853db" providerId="ADAL" clId="{F8001DFB-61C0-438E-8307-5AE45486F5B6}" dt="2021-02-07T08:38:50.123" v="319" actId="478"/>
          <ac:spMkLst>
            <pc:docMk/>
            <pc:sldMk cId="375190643" sldId="1414"/>
            <ac:spMk id="4" creationId="{FA67E788-16AD-4722-8226-C338B991DF04}"/>
          </ac:spMkLst>
        </pc:spChg>
        <pc:spChg chg="del">
          <ac:chgData name="Bachmann, Hannah Ruth" userId="e7c09bfb-72c2-42e5-912c-bd6874d853db" providerId="ADAL" clId="{F8001DFB-61C0-438E-8307-5AE45486F5B6}" dt="2021-02-07T08:38:51.876" v="320" actId="478"/>
          <ac:spMkLst>
            <pc:docMk/>
            <pc:sldMk cId="375190643" sldId="1414"/>
            <ac:spMk id="5" creationId="{C859ED43-A29B-4EE0-837F-C073677EC34E}"/>
          </ac:spMkLst>
        </pc:spChg>
        <pc:spChg chg="add mod">
          <ac:chgData name="Bachmann, Hannah Ruth" userId="e7c09bfb-72c2-42e5-912c-bd6874d853db" providerId="ADAL" clId="{F8001DFB-61C0-438E-8307-5AE45486F5B6}" dt="2021-02-07T08:39:41.762" v="345"/>
          <ac:spMkLst>
            <pc:docMk/>
            <pc:sldMk cId="375190643" sldId="1414"/>
            <ac:spMk id="8" creationId="{EF20532C-A55A-4AE7-911C-A10963DC881B}"/>
          </ac:spMkLst>
        </pc:spChg>
        <pc:spChg chg="add mod">
          <ac:chgData name="Bachmann, Hannah Ruth" userId="e7c09bfb-72c2-42e5-912c-bd6874d853db" providerId="ADAL" clId="{F8001DFB-61C0-438E-8307-5AE45486F5B6}" dt="2021-02-07T08:40:12.019" v="363"/>
          <ac:spMkLst>
            <pc:docMk/>
            <pc:sldMk cId="375190643" sldId="1414"/>
            <ac:spMk id="9" creationId="{BD9916EA-F6FE-4473-A100-7DCCE55EFD33}"/>
          </ac:spMkLst>
        </pc:spChg>
        <pc:spChg chg="mod">
          <ac:chgData name="Bachmann, Hannah Ruth" userId="e7c09bfb-72c2-42e5-912c-bd6874d853db" providerId="ADAL" clId="{F8001DFB-61C0-438E-8307-5AE45486F5B6}" dt="2021-02-07T08:43:17.625" v="386" actId="1076"/>
          <ac:spMkLst>
            <pc:docMk/>
            <pc:sldMk cId="375190643" sldId="1414"/>
            <ac:spMk id="12" creationId="{C3749583-842C-4520-BBC9-EF13DF5785C4}"/>
          </ac:spMkLst>
        </pc:spChg>
      </pc:sldChg>
      <pc:sldChg chg="addSp delSp modSp mod">
        <pc:chgData name="Bachmann, Hannah Ruth" userId="e7c09bfb-72c2-42e5-912c-bd6874d853db" providerId="ADAL" clId="{F8001DFB-61C0-438E-8307-5AE45486F5B6}" dt="2021-02-07T08:43:26.925" v="389" actId="1076"/>
        <pc:sldMkLst>
          <pc:docMk/>
          <pc:sldMk cId="790977882" sldId="1415"/>
        </pc:sldMkLst>
        <pc:spChg chg="del">
          <ac:chgData name="Bachmann, Hannah Ruth" userId="e7c09bfb-72c2-42e5-912c-bd6874d853db" providerId="ADAL" clId="{F8001DFB-61C0-438E-8307-5AE45486F5B6}" dt="2021-02-07T08:38:54.232" v="321" actId="478"/>
          <ac:spMkLst>
            <pc:docMk/>
            <pc:sldMk cId="790977882" sldId="1415"/>
            <ac:spMk id="4" creationId="{FA67E788-16AD-4722-8226-C338B991DF04}"/>
          </ac:spMkLst>
        </pc:spChg>
        <pc:spChg chg="del">
          <ac:chgData name="Bachmann, Hannah Ruth" userId="e7c09bfb-72c2-42e5-912c-bd6874d853db" providerId="ADAL" clId="{F8001DFB-61C0-438E-8307-5AE45486F5B6}" dt="2021-02-07T08:38:55.533" v="322" actId="478"/>
          <ac:spMkLst>
            <pc:docMk/>
            <pc:sldMk cId="790977882" sldId="1415"/>
            <ac:spMk id="5" creationId="{C859ED43-A29B-4EE0-837F-C073677EC34E}"/>
          </ac:spMkLst>
        </pc:spChg>
        <pc:spChg chg="add mod">
          <ac:chgData name="Bachmann, Hannah Ruth" userId="e7c09bfb-72c2-42e5-912c-bd6874d853db" providerId="ADAL" clId="{F8001DFB-61C0-438E-8307-5AE45486F5B6}" dt="2021-02-07T08:39:42.783" v="346"/>
          <ac:spMkLst>
            <pc:docMk/>
            <pc:sldMk cId="790977882" sldId="1415"/>
            <ac:spMk id="8" creationId="{D201AC96-DD96-4989-B9B3-A747DB829842}"/>
          </ac:spMkLst>
        </pc:spChg>
        <pc:spChg chg="add mod">
          <ac:chgData name="Bachmann, Hannah Ruth" userId="e7c09bfb-72c2-42e5-912c-bd6874d853db" providerId="ADAL" clId="{F8001DFB-61C0-438E-8307-5AE45486F5B6}" dt="2021-02-07T08:40:12.893" v="364"/>
          <ac:spMkLst>
            <pc:docMk/>
            <pc:sldMk cId="790977882" sldId="1415"/>
            <ac:spMk id="9" creationId="{3C3E19DF-174B-44B3-8129-181346776363}"/>
          </ac:spMkLst>
        </pc:spChg>
        <pc:spChg chg="mod">
          <ac:chgData name="Bachmann, Hannah Ruth" userId="e7c09bfb-72c2-42e5-912c-bd6874d853db" providerId="ADAL" clId="{F8001DFB-61C0-438E-8307-5AE45486F5B6}" dt="2021-02-07T08:43:26.925" v="389" actId="1076"/>
          <ac:spMkLst>
            <pc:docMk/>
            <pc:sldMk cId="790977882" sldId="1415"/>
            <ac:spMk id="12" creationId="{C3749583-842C-4520-BBC9-EF13DF5785C4}"/>
          </ac:spMkLst>
        </pc:spChg>
      </pc:sldChg>
      <pc:sldChg chg="del">
        <pc:chgData name="Bachmann, Hannah Ruth" userId="e7c09bfb-72c2-42e5-912c-bd6874d853db" providerId="ADAL" clId="{F8001DFB-61C0-438E-8307-5AE45486F5B6}" dt="2021-02-07T08:14:53.094" v="1" actId="2696"/>
        <pc:sldMkLst>
          <pc:docMk/>
          <pc:sldMk cId="1670115728" sldId="1416"/>
        </pc:sldMkLst>
      </pc:sldChg>
      <pc:sldChg chg="addSp delSp modSp new mod">
        <pc:chgData name="Bachmann, Hannah Ruth" userId="e7c09bfb-72c2-42e5-912c-bd6874d853db" providerId="ADAL" clId="{F8001DFB-61C0-438E-8307-5AE45486F5B6}" dt="2021-02-07T08:43:32.741" v="400" actId="20577"/>
        <pc:sldMkLst>
          <pc:docMk/>
          <pc:sldMk cId="1937925606" sldId="1416"/>
        </pc:sldMkLst>
        <pc:spChg chg="mod">
          <ac:chgData name="Bachmann, Hannah Ruth" userId="e7c09bfb-72c2-42e5-912c-bd6874d853db" providerId="ADAL" clId="{F8001DFB-61C0-438E-8307-5AE45486F5B6}" dt="2021-02-07T08:19:52.095" v="69" actId="20577"/>
          <ac:spMkLst>
            <pc:docMk/>
            <pc:sldMk cId="1937925606" sldId="1416"/>
            <ac:spMk id="2" creationId="{25997328-5C8F-410B-ACE4-29287F0A2466}"/>
          </ac:spMkLst>
        </pc:spChg>
        <pc:spChg chg="mod">
          <ac:chgData name="Bachmann, Hannah Ruth" userId="e7c09bfb-72c2-42e5-912c-bd6874d853db" providerId="ADAL" clId="{F8001DFB-61C0-438E-8307-5AE45486F5B6}" dt="2021-02-07T08:43:32.741" v="400" actId="20577"/>
          <ac:spMkLst>
            <pc:docMk/>
            <pc:sldMk cId="1937925606" sldId="1416"/>
            <ac:spMk id="3" creationId="{BBEC0851-C39C-4A92-8E14-FB9E748382BE}"/>
          </ac:spMkLst>
        </pc:spChg>
        <pc:spChg chg="del">
          <ac:chgData name="Bachmann, Hannah Ruth" userId="e7c09bfb-72c2-42e5-912c-bd6874d853db" providerId="ADAL" clId="{F8001DFB-61C0-438E-8307-5AE45486F5B6}" dt="2021-02-07T08:19:54.398" v="70" actId="478"/>
          <ac:spMkLst>
            <pc:docMk/>
            <pc:sldMk cId="1937925606" sldId="1416"/>
            <ac:spMk id="4" creationId="{039B3465-F648-4244-97E9-CD3981732639}"/>
          </ac:spMkLst>
        </pc:spChg>
        <pc:spChg chg="del">
          <ac:chgData name="Bachmann, Hannah Ruth" userId="e7c09bfb-72c2-42e5-912c-bd6874d853db" providerId="ADAL" clId="{F8001DFB-61C0-438E-8307-5AE45486F5B6}" dt="2021-02-07T08:38:59.629" v="323" actId="478"/>
          <ac:spMkLst>
            <pc:docMk/>
            <pc:sldMk cId="1937925606" sldId="1416"/>
            <ac:spMk id="5" creationId="{85F6236D-577C-476C-A58B-8EACF6F5DAA0}"/>
          </ac:spMkLst>
        </pc:spChg>
        <pc:spChg chg="del">
          <ac:chgData name="Bachmann, Hannah Ruth" userId="e7c09bfb-72c2-42e5-912c-bd6874d853db" providerId="ADAL" clId="{F8001DFB-61C0-438E-8307-5AE45486F5B6}" dt="2021-02-07T08:39:02.134" v="324" actId="478"/>
          <ac:spMkLst>
            <pc:docMk/>
            <pc:sldMk cId="1937925606" sldId="1416"/>
            <ac:spMk id="6" creationId="{6E94AEAD-A697-4923-8150-E6A463D31A0B}"/>
          </ac:spMkLst>
        </pc:spChg>
        <pc:spChg chg="add mod">
          <ac:chgData name="Bachmann, Hannah Ruth" userId="e7c09bfb-72c2-42e5-912c-bd6874d853db" providerId="ADAL" clId="{F8001DFB-61C0-438E-8307-5AE45486F5B6}" dt="2021-02-07T08:39:44.118" v="347"/>
          <ac:spMkLst>
            <pc:docMk/>
            <pc:sldMk cId="1937925606" sldId="1416"/>
            <ac:spMk id="7" creationId="{932F9D0B-5A9B-49E2-B47D-D38D825B14BB}"/>
          </ac:spMkLst>
        </pc:spChg>
        <pc:spChg chg="add mod">
          <ac:chgData name="Bachmann, Hannah Ruth" userId="e7c09bfb-72c2-42e5-912c-bd6874d853db" providerId="ADAL" clId="{F8001DFB-61C0-438E-8307-5AE45486F5B6}" dt="2021-02-07T08:40:13.945" v="365"/>
          <ac:spMkLst>
            <pc:docMk/>
            <pc:sldMk cId="1937925606" sldId="1416"/>
            <ac:spMk id="8" creationId="{EDEAFB53-1D50-41AE-BB2C-20BF299B347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417820A-6E8E-4C42-9C84-6FF14ED85FAC}"/>
              </a:ext>
            </a:extLst>
          </p:cNvPr>
          <p:cNvSpPr>
            <a:spLocks noGrp="1" noChangeArrowheads="1"/>
          </p:cNvSpPr>
          <p:nvPr>
            <p:ph type="hdr" sz="quarter"/>
          </p:nvPr>
        </p:nvSpPr>
        <p:spPr bwMode="auto">
          <a:xfrm>
            <a:off x="0" y="0"/>
            <a:ext cx="2868613"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3" name="Rectangle 3">
            <a:extLst>
              <a:ext uri="{FF2B5EF4-FFF2-40B4-BE49-F238E27FC236}">
                <a16:creationId xmlns:a16="http://schemas.microsoft.com/office/drawing/2014/main" id="{F5FDC419-D9BC-4DFC-A0F2-D91A116D3E05}"/>
              </a:ext>
            </a:extLst>
          </p:cNvPr>
          <p:cNvSpPr>
            <a:spLocks noGrp="1" noChangeArrowheads="1"/>
          </p:cNvSpPr>
          <p:nvPr>
            <p:ph type="dt" sz="quarter" idx="1"/>
          </p:nvPr>
        </p:nvSpPr>
        <p:spPr bwMode="auto">
          <a:xfrm>
            <a:off x="3773488" y="0"/>
            <a:ext cx="2871787"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p>
        </p:txBody>
      </p:sp>
      <p:sp>
        <p:nvSpPr>
          <p:cNvPr id="56324" name="Rectangle 4">
            <a:extLst>
              <a:ext uri="{FF2B5EF4-FFF2-40B4-BE49-F238E27FC236}">
                <a16:creationId xmlns:a16="http://schemas.microsoft.com/office/drawing/2014/main" id="{6843BFF0-7223-4878-B108-4A8282207A57}"/>
              </a:ext>
            </a:extLst>
          </p:cNvPr>
          <p:cNvSpPr>
            <a:spLocks noGrp="1" noChangeArrowheads="1"/>
          </p:cNvSpPr>
          <p:nvPr>
            <p:ph type="ftr" sz="quarter" idx="2"/>
          </p:nvPr>
        </p:nvSpPr>
        <p:spPr bwMode="auto">
          <a:xfrm>
            <a:off x="0" y="9372600"/>
            <a:ext cx="2868613"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5" name="Rectangle 5">
            <a:extLst>
              <a:ext uri="{FF2B5EF4-FFF2-40B4-BE49-F238E27FC236}">
                <a16:creationId xmlns:a16="http://schemas.microsoft.com/office/drawing/2014/main" id="{0FBDF707-EEFE-4648-8DD4-CB6F7DD2D9D7}"/>
              </a:ext>
            </a:extLst>
          </p:cNvPr>
          <p:cNvSpPr>
            <a:spLocks noGrp="1" noChangeArrowheads="1"/>
          </p:cNvSpPr>
          <p:nvPr>
            <p:ph type="sldNum" sz="quarter" idx="3"/>
          </p:nvPr>
        </p:nvSpPr>
        <p:spPr bwMode="auto">
          <a:xfrm>
            <a:off x="3773488" y="9372600"/>
            <a:ext cx="2871787"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030740A3-B7F4-4EF5-825C-3263C0B4BB3F}"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084295F-40D3-4C2A-A366-811A7A63F13D}"/>
              </a:ext>
            </a:extLst>
          </p:cNvPr>
          <p:cNvSpPr>
            <a:spLocks noGrp="1" noChangeArrowheads="1"/>
          </p:cNvSpPr>
          <p:nvPr>
            <p:ph type="hdr" sz="quarter"/>
          </p:nvPr>
        </p:nvSpPr>
        <p:spPr bwMode="auto">
          <a:xfrm>
            <a:off x="0"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27" name="Rectangle 3">
            <a:extLst>
              <a:ext uri="{FF2B5EF4-FFF2-40B4-BE49-F238E27FC236}">
                <a16:creationId xmlns:a16="http://schemas.microsoft.com/office/drawing/2014/main" id="{EDE4C6E8-E543-4357-B077-F4FEBF332387}"/>
              </a:ext>
            </a:extLst>
          </p:cNvPr>
          <p:cNvSpPr>
            <a:spLocks noGrp="1" noChangeArrowheads="1"/>
          </p:cNvSpPr>
          <p:nvPr>
            <p:ph type="dt" idx="1"/>
          </p:nvPr>
        </p:nvSpPr>
        <p:spPr bwMode="auto">
          <a:xfrm>
            <a:off x="3773488"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ltLang="de-DE"/>
          </a:p>
        </p:txBody>
      </p:sp>
      <p:sp>
        <p:nvSpPr>
          <p:cNvPr id="5124" name="Rectangle 4">
            <a:extLst>
              <a:ext uri="{FF2B5EF4-FFF2-40B4-BE49-F238E27FC236}">
                <a16:creationId xmlns:a16="http://schemas.microsoft.com/office/drawing/2014/main" id="{77DD439B-7FC2-452F-AADA-04510E03C3FF}"/>
              </a:ext>
            </a:extLst>
          </p:cNvPr>
          <p:cNvSpPr>
            <a:spLocks noGrp="1" noRot="1" noChangeAspect="1" noChangeArrowheads="1" noTextEdit="1"/>
          </p:cNvSpPr>
          <p:nvPr>
            <p:ph type="sldImg" idx="2"/>
          </p:nvPr>
        </p:nvSpPr>
        <p:spPr bwMode="auto">
          <a:xfrm>
            <a:off x="779463" y="741363"/>
            <a:ext cx="5105400"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D25A4AD7-13D1-44EF-A801-41F76A76F24F}"/>
              </a:ext>
            </a:extLst>
          </p:cNvPr>
          <p:cNvSpPr>
            <a:spLocks noGrp="1" noChangeArrowheads="1"/>
          </p:cNvSpPr>
          <p:nvPr>
            <p:ph type="body" sz="quarter" idx="3"/>
          </p:nvPr>
        </p:nvSpPr>
        <p:spPr bwMode="auto">
          <a:xfrm>
            <a:off x="887413" y="4684713"/>
            <a:ext cx="4887912" cy="4440237"/>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26630" name="Rectangle 6">
            <a:extLst>
              <a:ext uri="{FF2B5EF4-FFF2-40B4-BE49-F238E27FC236}">
                <a16:creationId xmlns:a16="http://schemas.microsoft.com/office/drawing/2014/main" id="{95E0607F-EA31-4EA0-B532-3FFD7EB2EB91}"/>
              </a:ext>
            </a:extLst>
          </p:cNvPr>
          <p:cNvSpPr>
            <a:spLocks noGrp="1" noChangeArrowheads="1"/>
          </p:cNvSpPr>
          <p:nvPr>
            <p:ph type="ftr" sz="quarter" idx="4"/>
          </p:nvPr>
        </p:nvSpPr>
        <p:spPr bwMode="auto">
          <a:xfrm>
            <a:off x="0"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31" name="Rectangle 7">
            <a:extLst>
              <a:ext uri="{FF2B5EF4-FFF2-40B4-BE49-F238E27FC236}">
                <a16:creationId xmlns:a16="http://schemas.microsoft.com/office/drawing/2014/main" id="{4ED8D479-F098-42A5-9C34-07B6E07EDDA9}"/>
              </a:ext>
            </a:extLst>
          </p:cNvPr>
          <p:cNvSpPr>
            <a:spLocks noGrp="1" noChangeArrowheads="1"/>
          </p:cNvSpPr>
          <p:nvPr>
            <p:ph type="sldNum" sz="quarter" idx="5"/>
          </p:nvPr>
        </p:nvSpPr>
        <p:spPr bwMode="auto">
          <a:xfrm>
            <a:off x="3773488"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A8B09437-ED09-41F8-92C2-9622BC3C592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5516" algn="l" defTabSz="914207" rtl="0" eaLnBrk="1" latinLnBrk="0" hangingPunct="1">
      <a:defRPr sz="1200" kern="1200">
        <a:solidFill>
          <a:schemeClr val="tx1"/>
        </a:solidFill>
        <a:latin typeface="+mn-lt"/>
        <a:ea typeface="+mn-ea"/>
        <a:cs typeface="+mn-cs"/>
      </a:defRPr>
    </a:lvl6pPr>
    <a:lvl7pPr marL="2742620" algn="l" defTabSz="914207" rtl="0" eaLnBrk="1" latinLnBrk="0" hangingPunct="1">
      <a:defRPr sz="1200" kern="1200">
        <a:solidFill>
          <a:schemeClr val="tx1"/>
        </a:solidFill>
        <a:latin typeface="+mn-lt"/>
        <a:ea typeface="+mn-ea"/>
        <a:cs typeface="+mn-cs"/>
      </a:defRPr>
    </a:lvl7pPr>
    <a:lvl8pPr marL="3199724" algn="l" defTabSz="914207" rtl="0" eaLnBrk="1" latinLnBrk="0" hangingPunct="1">
      <a:defRPr sz="1200" kern="1200">
        <a:solidFill>
          <a:schemeClr val="tx1"/>
        </a:solidFill>
        <a:latin typeface="+mn-lt"/>
        <a:ea typeface="+mn-ea"/>
        <a:cs typeface="+mn-cs"/>
      </a:defRPr>
    </a:lvl8pPr>
    <a:lvl9pPr marL="3656826" algn="l" defTabSz="9142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A8B09437-ED09-41F8-92C2-9622BC3C592B}" type="slidenum">
              <a:rPr lang="de-DE" altLang="de-DE" smtClean="0"/>
              <a:pPr>
                <a:defRPr/>
              </a:pPr>
              <a:t>8</a:t>
            </a:fld>
            <a:endParaRPr lang="de-DE" altLang="de-DE"/>
          </a:p>
        </p:txBody>
      </p:sp>
    </p:spTree>
    <p:extLst>
      <p:ext uri="{BB962C8B-B14F-4D97-AF65-F5344CB8AC3E}">
        <p14:creationId xmlns:p14="http://schemas.microsoft.com/office/powerpoint/2010/main" val="63025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A8B09437-ED09-41F8-92C2-9622BC3C592B}" type="slidenum">
              <a:rPr lang="de-DE" altLang="de-DE" smtClean="0"/>
              <a:pPr>
                <a:defRPr/>
              </a:pPr>
              <a:t>9</a:t>
            </a:fld>
            <a:endParaRPr lang="de-DE" altLang="de-DE"/>
          </a:p>
        </p:txBody>
      </p:sp>
    </p:spTree>
    <p:extLst>
      <p:ext uri="{BB962C8B-B14F-4D97-AF65-F5344CB8AC3E}">
        <p14:creationId xmlns:p14="http://schemas.microsoft.com/office/powerpoint/2010/main" val="2703115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Titelmasterformat durch Klicken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GB" dirty="0"/>
          </a:p>
        </p:txBody>
      </p:sp>
    </p:spTree>
    <p:extLst>
      <p:ext uri="{BB962C8B-B14F-4D97-AF65-F5344CB8AC3E}">
        <p14:creationId xmlns:p14="http://schemas.microsoft.com/office/powerpoint/2010/main" val="266382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C1FEF78-7969-4A2C-B832-006A4442904F}" type="datetime1">
              <a:rPr lang="en-GB" smtClean="0"/>
              <a:pPr/>
              <a:t>15/03/2021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90822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477FEBE-4C88-45DA-B207-66626CED51FD}" type="datetime1">
              <a:rPr lang="en-GB" smtClean="0"/>
              <a:pPr/>
              <a:t>15/03/2021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26391091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A8958534-89E5-41A3-867E-1F6E21F7B8DA}" type="datetime1">
              <a:rPr lang="en-GB" smtClean="0"/>
              <a:pPr/>
              <a:t>15/03/2021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406351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C9D24E35-1C1B-4A02-85E9-09350A7B64E6}" type="datetime1">
              <a:rPr lang="en-GB" smtClean="0"/>
              <a:pPr/>
              <a:t>15/03/2021</a:t>
            </a:fld>
            <a:endParaRPr lang="en-GB" dirty="0"/>
          </a:p>
        </p:txBody>
      </p:sp>
      <p:sp>
        <p:nvSpPr>
          <p:cNvPr id="8" name="Fußzeilenplatzhalter 7"/>
          <p:cNvSpPr>
            <a:spLocks noGrp="1"/>
          </p:cNvSpPr>
          <p:nvPr>
            <p:ph type="ftr" sz="quarter" idx="11"/>
          </p:nvPr>
        </p:nvSpPr>
        <p:spPr/>
        <p:txBody>
          <a:bodyPr/>
          <a:lstStyle/>
          <a:p>
            <a:r>
              <a:rPr lang="de-DE"/>
              <a:t>© 2020 - GET Across Borders</a:t>
            </a:r>
            <a:endParaRPr lang="en-GB" dirty="0"/>
          </a:p>
        </p:txBody>
      </p:sp>
      <p:sp>
        <p:nvSpPr>
          <p:cNvPr id="9" name="Foliennummernplatzhalter 8"/>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428101122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6B541A2-0254-4FF3-9DBB-7D3DD377FEDF}" type="datetime1">
              <a:rPr lang="en-GB" smtClean="0"/>
              <a:pPr/>
              <a:t>15/03/2021</a:t>
            </a:fld>
            <a:endParaRPr lang="en-GB" dirty="0"/>
          </a:p>
        </p:txBody>
      </p:sp>
      <p:sp>
        <p:nvSpPr>
          <p:cNvPr id="4" name="Fußzeilenplatzhalter 3"/>
          <p:cNvSpPr>
            <a:spLocks noGrp="1"/>
          </p:cNvSpPr>
          <p:nvPr>
            <p:ph type="ftr" sz="quarter" idx="11"/>
          </p:nvPr>
        </p:nvSpPr>
        <p:spPr/>
        <p:txBody>
          <a:bodyPr/>
          <a:lstStyle/>
          <a:p>
            <a:r>
              <a:rPr lang="de-DE"/>
              <a:t>© 2020 - GET Across Borders</a:t>
            </a:r>
            <a:endParaRPr lang="en-GB" dirty="0"/>
          </a:p>
        </p:txBody>
      </p:sp>
      <p:sp>
        <p:nvSpPr>
          <p:cNvPr id="5" name="Foliennummernplatzhalter 4"/>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7924284"/>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E62CEA-B13D-4294-886A-3F10A5F362AC}" type="datetime1">
              <a:rPr lang="en-GB" smtClean="0"/>
              <a:pPr/>
              <a:t>15/03/2021</a:t>
            </a:fld>
            <a:endParaRPr lang="en-GB" dirty="0"/>
          </a:p>
        </p:txBody>
      </p:sp>
      <p:sp>
        <p:nvSpPr>
          <p:cNvPr id="3" name="Fußzeilenplatzhalter 2"/>
          <p:cNvSpPr>
            <a:spLocks noGrp="1"/>
          </p:cNvSpPr>
          <p:nvPr>
            <p:ph type="ftr" sz="quarter" idx="11"/>
          </p:nvPr>
        </p:nvSpPr>
        <p:spPr/>
        <p:txBody>
          <a:bodyPr/>
          <a:lstStyle/>
          <a:p>
            <a:r>
              <a:rPr lang="de-DE"/>
              <a:t>© 2020 - GET Across Borders</a:t>
            </a:r>
            <a:endParaRPr lang="en-GB" dirty="0"/>
          </a:p>
        </p:txBody>
      </p:sp>
      <p:sp>
        <p:nvSpPr>
          <p:cNvPr id="4" name="Foliennummernplatzhalter 3"/>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91906172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00F1EC65-3F2D-4240-9FB2-86BAF6AF6314}" type="datetime1">
              <a:rPr lang="en-GB" smtClean="0"/>
              <a:pPr/>
              <a:t>15/03/2021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6226504"/>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3C3FCD5E-69B8-4F4C-82B4-AA8390DE7F8D}" type="datetime1">
              <a:rPr lang="en-GB" smtClean="0"/>
              <a:pPr/>
              <a:t>15/03/2021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030944477"/>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EF937EC-4118-4B87-B290-472EF67D333B}" type="datetime1">
              <a:rPr lang="en-GB" smtClean="0"/>
              <a:pPr/>
              <a:t>15/03/2021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587203540"/>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0977CC8A-DC74-4D43-9830-70796848A750}" type="datetime1">
              <a:rPr lang="en-GB" smtClean="0"/>
              <a:pPr/>
              <a:t>15/03/2021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12567747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idx="1"/>
          </p:nvPr>
        </p:nvSpPr>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8901524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D174E74-CACA-497B-99F7-231ED2321951}"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48419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650F874-7860-4E76-B9BA-5786280081FC}"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075530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6959908D-B457-4B66-8064-D65755BBB79F}"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804612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35250F1C-BDC4-4429-AD27-F5265790A591}" type="datetime1">
              <a:rPr lang="en-GB" smtClean="0"/>
              <a:pPr/>
              <a:t>15/03/2021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51838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6413C292-8FB8-48BC-85C3-B7DA021F67D8}" type="datetime1">
              <a:rPr lang="en-GB" smtClean="0"/>
              <a:pPr/>
              <a:t>15/03/2021</a:t>
            </a:fld>
            <a:endParaRPr lang="en-GB" dirty="0"/>
          </a:p>
        </p:txBody>
      </p:sp>
      <p:sp>
        <p:nvSpPr>
          <p:cNvPr id="8" name="Fußzeilenplatzhalter 7"/>
          <p:cNvSpPr>
            <a:spLocks noGrp="1"/>
          </p:cNvSpPr>
          <p:nvPr>
            <p:ph type="ftr" sz="quarter" idx="11"/>
          </p:nvPr>
        </p:nvSpPr>
        <p:spPr/>
        <p:txBody>
          <a:bodyPr/>
          <a:lstStyle/>
          <a:p>
            <a:endParaRPr lang="en-GB" dirty="0"/>
          </a:p>
        </p:txBody>
      </p:sp>
      <p:sp>
        <p:nvSpPr>
          <p:cNvPr id="9" name="Foliennummernplatzhalter 8"/>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9060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554B045-C609-41A7-B50F-7A74B4E4DAB0}" type="datetime1">
              <a:rPr lang="en-GB" smtClean="0"/>
              <a:pPr/>
              <a:t>15/03/2021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72964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80A0690-B9A1-435C-8B85-59275D57CCBB}" type="datetime1">
              <a:rPr lang="en-GB" smtClean="0"/>
              <a:pPr/>
              <a:t>15/03/2021</a:t>
            </a:fld>
            <a:endParaRPr lang="en-GB" dirty="0"/>
          </a:p>
        </p:txBody>
      </p:sp>
      <p:sp>
        <p:nvSpPr>
          <p:cNvPr id="3" name="Fußzeilenplatzhalter 2"/>
          <p:cNvSpPr>
            <a:spLocks noGrp="1"/>
          </p:cNvSpPr>
          <p:nvPr>
            <p:ph type="ftr" sz="quarter" idx="11"/>
          </p:nvPr>
        </p:nvSpPr>
        <p:spPr/>
        <p:txBody>
          <a:bodyPr/>
          <a:lstStyle/>
          <a:p>
            <a:endParaRPr lang="en-GB" dirty="0"/>
          </a:p>
        </p:txBody>
      </p:sp>
      <p:sp>
        <p:nvSpPr>
          <p:cNvPr id="4" name="Foliennummernplatzhalter 3"/>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012625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7A777AF5-AD89-4772-9482-E5960E258D59}" type="datetime1">
              <a:rPr lang="en-GB" smtClean="0"/>
              <a:pPr/>
              <a:t>15/03/2021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34006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24AA125F-BEDC-4471-8488-0F52453129B2}" type="datetime1">
              <a:rPr lang="en-GB" smtClean="0"/>
              <a:pPr/>
              <a:t>15/03/2021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555135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BEE2D67E-E787-46DD-85CD-9DEF749A5213}"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369163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231121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B690F81-5FC5-4F25-992A-91F11AE065AC}"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189493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3666-B9D4-4A7F-B5AB-1B849221485D}"/>
              </a:ext>
            </a:extLst>
          </p:cNvPr>
          <p:cNvSpPr>
            <a:spLocks noGrp="1"/>
          </p:cNvSpPr>
          <p:nvPr>
            <p:ph type="ctrTitle"/>
          </p:nvPr>
        </p:nvSpPr>
        <p:spPr>
          <a:xfrm>
            <a:off x="1304925" y="1237197"/>
            <a:ext cx="7829550" cy="2631887"/>
          </a:xfrm>
        </p:spPr>
        <p:txBody>
          <a:bodyPr anchor="b"/>
          <a:lstStyle>
            <a:lvl1pPr algn="ctr">
              <a:defRPr sz="4960"/>
            </a:lvl1pPr>
          </a:lstStyle>
          <a:p>
            <a:r>
              <a:rPr lang="en-US"/>
              <a:t>Click to edit Master title style</a:t>
            </a:r>
            <a:endParaRPr lang="de-DE"/>
          </a:p>
        </p:txBody>
      </p:sp>
      <p:sp>
        <p:nvSpPr>
          <p:cNvPr id="3" name="Subtitle 2">
            <a:extLst>
              <a:ext uri="{FF2B5EF4-FFF2-40B4-BE49-F238E27FC236}">
                <a16:creationId xmlns:a16="http://schemas.microsoft.com/office/drawing/2014/main" id="{7F286C9B-D9D4-4BA9-842B-3178AECF34C1}"/>
              </a:ext>
            </a:extLst>
          </p:cNvPr>
          <p:cNvSpPr>
            <a:spLocks noGrp="1"/>
          </p:cNvSpPr>
          <p:nvPr>
            <p:ph type="subTitle" idx="1"/>
          </p:nvPr>
        </p:nvSpPr>
        <p:spPr>
          <a:xfrm>
            <a:off x="1304925" y="3970580"/>
            <a:ext cx="7829550" cy="1825171"/>
          </a:xfrm>
        </p:spPr>
        <p:txBody>
          <a:bodyPr/>
          <a:lstStyle>
            <a:lvl1pPr marL="0" indent="0" algn="ctr">
              <a:buNone/>
              <a:defRPr sz="1984"/>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A5B50EF4-086E-447F-BE9D-0E3C2E829E7F}"/>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5" name="Footer Placeholder 4">
            <a:extLst>
              <a:ext uri="{FF2B5EF4-FFF2-40B4-BE49-F238E27FC236}">
                <a16:creationId xmlns:a16="http://schemas.microsoft.com/office/drawing/2014/main" id="{CC3B49E6-24C3-4872-9F6F-464016402EF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C9E4DCE-6CF9-411C-A2D8-393DFB03915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607359589"/>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B395-D27D-434B-AC31-B468858D16A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1B60559E-55DF-4421-9A73-EBD11E1B53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73F49D6-A711-427A-9849-270347797AD6}"/>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5" name="Footer Placeholder 4">
            <a:extLst>
              <a:ext uri="{FF2B5EF4-FFF2-40B4-BE49-F238E27FC236}">
                <a16:creationId xmlns:a16="http://schemas.microsoft.com/office/drawing/2014/main" id="{B280D77C-AC84-4490-9890-02C464C8246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5C5A1E3-8D0C-4E39-8C8C-88A4663F0AAD}"/>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5143917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0C24-AF1D-484E-85C8-F6340E37CCDD}"/>
              </a:ext>
            </a:extLst>
          </p:cNvPr>
          <p:cNvSpPr>
            <a:spLocks noGrp="1"/>
          </p:cNvSpPr>
          <p:nvPr>
            <p:ph type="title"/>
          </p:nvPr>
        </p:nvSpPr>
        <p:spPr>
          <a:xfrm>
            <a:off x="712272" y="1884671"/>
            <a:ext cx="9003983" cy="3144614"/>
          </a:xfrm>
        </p:spPr>
        <p:txBody>
          <a:bodyPr anchor="b"/>
          <a:lstStyle>
            <a:lvl1pPr>
              <a:defRPr sz="496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DA0216E2-A5E6-439E-863D-756266F8ED0F}"/>
              </a:ext>
            </a:extLst>
          </p:cNvPr>
          <p:cNvSpPr>
            <a:spLocks noGrp="1"/>
          </p:cNvSpPr>
          <p:nvPr>
            <p:ph type="body" idx="1"/>
          </p:nvPr>
        </p:nvSpPr>
        <p:spPr>
          <a:xfrm>
            <a:off x="712272" y="5059035"/>
            <a:ext cx="9003983" cy="1653678"/>
          </a:xfrm>
        </p:spPr>
        <p:txBody>
          <a:bodyPr/>
          <a:lstStyle>
            <a:lvl1pPr marL="0" indent="0">
              <a:buNone/>
              <a:defRPr sz="1984">
                <a:solidFill>
                  <a:schemeClr val="tx1">
                    <a:tint val="75000"/>
                  </a:schemeClr>
                </a:solidFill>
              </a:defRPr>
            </a:lvl1pPr>
            <a:lvl2pPr marL="377979" indent="0">
              <a:buNone/>
              <a:defRPr sz="1653">
                <a:solidFill>
                  <a:schemeClr val="tx1">
                    <a:tint val="75000"/>
                  </a:schemeClr>
                </a:solidFill>
              </a:defRPr>
            </a:lvl2pPr>
            <a:lvl3pPr marL="755957" indent="0">
              <a:buNone/>
              <a:defRPr sz="1488">
                <a:solidFill>
                  <a:schemeClr val="tx1">
                    <a:tint val="75000"/>
                  </a:schemeClr>
                </a:solidFill>
              </a:defRPr>
            </a:lvl3pPr>
            <a:lvl4pPr marL="1133936" indent="0">
              <a:buNone/>
              <a:defRPr sz="1323">
                <a:solidFill>
                  <a:schemeClr val="tx1">
                    <a:tint val="75000"/>
                  </a:schemeClr>
                </a:solidFill>
              </a:defRPr>
            </a:lvl4pPr>
            <a:lvl5pPr marL="1511915" indent="0">
              <a:buNone/>
              <a:defRPr sz="1323">
                <a:solidFill>
                  <a:schemeClr val="tx1">
                    <a:tint val="75000"/>
                  </a:schemeClr>
                </a:solidFill>
              </a:defRPr>
            </a:lvl5pPr>
            <a:lvl6pPr marL="1889893" indent="0">
              <a:buNone/>
              <a:defRPr sz="1323">
                <a:solidFill>
                  <a:schemeClr val="tx1">
                    <a:tint val="75000"/>
                  </a:schemeClr>
                </a:solidFill>
              </a:defRPr>
            </a:lvl6pPr>
            <a:lvl7pPr marL="2267872" indent="0">
              <a:buNone/>
              <a:defRPr sz="1323">
                <a:solidFill>
                  <a:schemeClr val="tx1">
                    <a:tint val="75000"/>
                  </a:schemeClr>
                </a:solidFill>
              </a:defRPr>
            </a:lvl7pPr>
            <a:lvl8pPr marL="2645851" indent="0">
              <a:buNone/>
              <a:defRPr sz="1323">
                <a:solidFill>
                  <a:schemeClr val="tx1">
                    <a:tint val="75000"/>
                  </a:schemeClr>
                </a:solidFill>
              </a:defRPr>
            </a:lvl8pPr>
            <a:lvl9pPr marL="3023829"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BADA8E-9CCE-46BC-AD24-8FE1AD06C450}"/>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5" name="Footer Placeholder 4">
            <a:extLst>
              <a:ext uri="{FF2B5EF4-FFF2-40B4-BE49-F238E27FC236}">
                <a16:creationId xmlns:a16="http://schemas.microsoft.com/office/drawing/2014/main" id="{901303F3-A43A-4AD0-A436-DB791D8B8DA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75369F9-78D6-4302-8D6E-81AEA293C4DC}"/>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733020724"/>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3773-8E2F-4096-A786-6537F603CA9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70453A0E-E1E5-4F88-A5E2-226EE1C15E73}"/>
              </a:ext>
            </a:extLst>
          </p:cNvPr>
          <p:cNvSpPr>
            <a:spLocks noGrp="1"/>
          </p:cNvSpPr>
          <p:nvPr>
            <p:ph sz="half" idx="1"/>
          </p:nvPr>
        </p:nvSpPr>
        <p:spPr>
          <a:xfrm>
            <a:off x="717709"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1AFDE1FC-1859-495C-B6E1-442A9022F9D1}"/>
              </a:ext>
            </a:extLst>
          </p:cNvPr>
          <p:cNvSpPr>
            <a:spLocks noGrp="1"/>
          </p:cNvSpPr>
          <p:nvPr>
            <p:ph sz="half" idx="2"/>
          </p:nvPr>
        </p:nvSpPr>
        <p:spPr>
          <a:xfrm>
            <a:off x="5284946"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4A249A4C-57E9-4DD7-9525-1E242790B818}"/>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6" name="Footer Placeholder 5">
            <a:extLst>
              <a:ext uri="{FF2B5EF4-FFF2-40B4-BE49-F238E27FC236}">
                <a16:creationId xmlns:a16="http://schemas.microsoft.com/office/drawing/2014/main" id="{2C5FB6D4-74C0-4BA0-AEDA-50B5A6E2BF5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BA730D3-F43B-42F9-90C4-A2918790FAA5}"/>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874027285"/>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D623-89D1-40F5-955E-9C1182CEB48A}"/>
              </a:ext>
            </a:extLst>
          </p:cNvPr>
          <p:cNvSpPr>
            <a:spLocks noGrp="1"/>
          </p:cNvSpPr>
          <p:nvPr>
            <p:ph type="title"/>
          </p:nvPr>
        </p:nvSpPr>
        <p:spPr>
          <a:xfrm>
            <a:off x="719068" y="402484"/>
            <a:ext cx="9003983" cy="1461188"/>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3C997739-714E-4D06-B04F-F617EBDCE3EB}"/>
              </a:ext>
            </a:extLst>
          </p:cNvPr>
          <p:cNvSpPr>
            <a:spLocks noGrp="1"/>
          </p:cNvSpPr>
          <p:nvPr>
            <p:ph type="body" idx="1"/>
          </p:nvPr>
        </p:nvSpPr>
        <p:spPr>
          <a:xfrm>
            <a:off x="719070" y="1853171"/>
            <a:ext cx="441635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EF96EFC1-54E0-4ACD-96E8-327995199179}"/>
              </a:ext>
            </a:extLst>
          </p:cNvPr>
          <p:cNvSpPr>
            <a:spLocks noGrp="1"/>
          </p:cNvSpPr>
          <p:nvPr>
            <p:ph sz="half" idx="2"/>
          </p:nvPr>
        </p:nvSpPr>
        <p:spPr>
          <a:xfrm>
            <a:off x="719070" y="2761381"/>
            <a:ext cx="441635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46F74997-33F4-472E-A1C2-FB7551A57BE0}"/>
              </a:ext>
            </a:extLst>
          </p:cNvPr>
          <p:cNvSpPr>
            <a:spLocks noGrp="1"/>
          </p:cNvSpPr>
          <p:nvPr>
            <p:ph type="body" sz="quarter" idx="3"/>
          </p:nvPr>
        </p:nvSpPr>
        <p:spPr>
          <a:xfrm>
            <a:off x="5284947" y="1853171"/>
            <a:ext cx="443810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E15DDD0-41E6-4F76-BBD4-DB8CC3ECA1FB}"/>
              </a:ext>
            </a:extLst>
          </p:cNvPr>
          <p:cNvSpPr>
            <a:spLocks noGrp="1"/>
          </p:cNvSpPr>
          <p:nvPr>
            <p:ph sz="quarter" idx="4"/>
          </p:nvPr>
        </p:nvSpPr>
        <p:spPr>
          <a:xfrm>
            <a:off x="5284947" y="2761381"/>
            <a:ext cx="443810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88D6DF04-3F2F-4B3C-8412-DAE9BE388D56}"/>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8" name="Footer Placeholder 7">
            <a:extLst>
              <a:ext uri="{FF2B5EF4-FFF2-40B4-BE49-F238E27FC236}">
                <a16:creationId xmlns:a16="http://schemas.microsoft.com/office/drawing/2014/main" id="{7E5F77A6-F5D0-4A32-8CE2-770578E4E75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E106DD2-CBE9-47E1-9C1D-32C2C31F6B8E}"/>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186832140"/>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BA29-0C87-4E57-BCF6-C086EEB0CBF3}"/>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68326C3C-4E61-4C58-825A-BE7543D79837}"/>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4" name="Footer Placeholder 3">
            <a:extLst>
              <a:ext uri="{FF2B5EF4-FFF2-40B4-BE49-F238E27FC236}">
                <a16:creationId xmlns:a16="http://schemas.microsoft.com/office/drawing/2014/main" id="{CBED2C71-265B-4E94-994C-3ECDB6FD362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0239CFC-B5BA-4221-9916-6811C177BB6B}"/>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5698138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F4CC5D-54B9-4213-B16A-B92BDCF180CD}"/>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3" name="Footer Placeholder 2">
            <a:extLst>
              <a:ext uri="{FF2B5EF4-FFF2-40B4-BE49-F238E27FC236}">
                <a16:creationId xmlns:a16="http://schemas.microsoft.com/office/drawing/2014/main" id="{8251BD53-3A02-4CC1-B434-EC2106DDC89F}"/>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83CF48C-613C-4026-97B1-F5C0EC71199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66370007"/>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B16E-3AE0-4BCE-BA75-18342D2AB66E}"/>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65AC6E98-0776-4B75-9548-AC709D174406}"/>
              </a:ext>
            </a:extLst>
          </p:cNvPr>
          <p:cNvSpPr>
            <a:spLocks noGrp="1"/>
          </p:cNvSpPr>
          <p:nvPr>
            <p:ph idx="1"/>
          </p:nvPr>
        </p:nvSpPr>
        <p:spPr>
          <a:xfrm>
            <a:off x="4438105" y="1088455"/>
            <a:ext cx="5284946" cy="5372269"/>
          </a:xfrm>
        </p:spPr>
        <p:txBody>
          <a:bodyPr/>
          <a:lstStyle>
            <a:lvl1pPr>
              <a:defRPr sz="2646"/>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5127ED68-93D0-4210-9BC0-69634DE19E43}"/>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E9061493-6895-4E1A-B10E-0CD482652FB0}"/>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6" name="Footer Placeholder 5">
            <a:extLst>
              <a:ext uri="{FF2B5EF4-FFF2-40B4-BE49-F238E27FC236}">
                <a16:creationId xmlns:a16="http://schemas.microsoft.com/office/drawing/2014/main" id="{96B76833-5C26-4272-83DE-E1EA7A69A6C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73172AF-B180-44CF-9D29-AC5D63ED81F4}"/>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836912976"/>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93D7-6583-4038-BFEA-9B7C886412D0}"/>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35A6E152-F043-46F5-86A6-9E546D21B0FB}"/>
              </a:ext>
            </a:extLst>
          </p:cNvPr>
          <p:cNvSpPr>
            <a:spLocks noGrp="1"/>
          </p:cNvSpPr>
          <p:nvPr>
            <p:ph type="pic" idx="1"/>
          </p:nvPr>
        </p:nvSpPr>
        <p:spPr>
          <a:xfrm>
            <a:off x="4438105" y="1088455"/>
            <a:ext cx="5284946" cy="5372269"/>
          </a:xfrm>
        </p:spPr>
        <p:txBody>
          <a:bodyPr/>
          <a:lstStyle>
            <a:lvl1pPr marL="0" indent="0">
              <a:buNone/>
              <a:defRPr sz="2646"/>
            </a:lvl1pPr>
            <a:lvl2pPr marL="377979" indent="0">
              <a:buNone/>
              <a:defRPr sz="2315"/>
            </a:lvl2pPr>
            <a:lvl3pPr marL="755957" indent="0">
              <a:buNone/>
              <a:defRPr sz="1984"/>
            </a:lvl3pPr>
            <a:lvl4pPr marL="1133936" indent="0">
              <a:buNone/>
              <a:defRPr sz="1653"/>
            </a:lvl4pPr>
            <a:lvl5pPr marL="1511915" indent="0">
              <a:buNone/>
              <a:defRPr sz="1653"/>
            </a:lvl5pPr>
            <a:lvl6pPr marL="1889893" indent="0">
              <a:buNone/>
              <a:defRPr sz="1653"/>
            </a:lvl6pPr>
            <a:lvl7pPr marL="2267872" indent="0">
              <a:buNone/>
              <a:defRPr sz="1653"/>
            </a:lvl7pPr>
            <a:lvl8pPr marL="2645851" indent="0">
              <a:buNone/>
              <a:defRPr sz="1653"/>
            </a:lvl8pPr>
            <a:lvl9pPr marL="3023829" indent="0">
              <a:buNone/>
              <a:defRPr sz="1653"/>
            </a:lvl9pPr>
          </a:lstStyle>
          <a:p>
            <a:r>
              <a:rPr lang="en-US"/>
              <a:t>Click icon to add picture</a:t>
            </a:r>
            <a:endParaRPr lang="de-DE"/>
          </a:p>
        </p:txBody>
      </p:sp>
      <p:sp>
        <p:nvSpPr>
          <p:cNvPr id="4" name="Text Placeholder 3">
            <a:extLst>
              <a:ext uri="{FF2B5EF4-FFF2-40B4-BE49-F238E27FC236}">
                <a16:creationId xmlns:a16="http://schemas.microsoft.com/office/drawing/2014/main" id="{4B3E0A73-B178-4C99-AA71-5EA4715BB7F6}"/>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F53FB789-DAFB-4BF4-B5B2-19CA743979CA}"/>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6" name="Footer Placeholder 5">
            <a:extLst>
              <a:ext uri="{FF2B5EF4-FFF2-40B4-BE49-F238E27FC236}">
                <a16:creationId xmlns:a16="http://schemas.microsoft.com/office/drawing/2014/main" id="{3EF71D1E-9189-4F4F-9850-93BA09F2412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A559FD3-6DC7-4C97-B9F7-3FCD41ECF7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3673190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3027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C30856E7-03FB-461E-A4E8-138F538D7FA5}"/>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BB550D4C-E0CC-4B1C-99CB-791BEDCE53C8}"/>
              </a:ext>
            </a:extLst>
          </p:cNvPr>
          <p:cNvSpPr>
            <a:spLocks noGrp="1"/>
          </p:cNvSpPr>
          <p:nvPr>
            <p:ph type="sldNum" sz="quarter" idx="11"/>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11295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1228-F46D-4CE5-934B-CF1D68AC71C6}"/>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F75DD7A5-914E-4484-B27F-2ED0ED0DF7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4A9568A-E406-400C-BDB9-B8A8CD25BA0F}"/>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5" name="Footer Placeholder 4">
            <a:extLst>
              <a:ext uri="{FF2B5EF4-FFF2-40B4-BE49-F238E27FC236}">
                <a16:creationId xmlns:a16="http://schemas.microsoft.com/office/drawing/2014/main" id="{101659A5-53E9-4216-BA9D-87405900AB2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F6231EC-BC30-48DA-94EC-105D5E0B4D71}"/>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15954533"/>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B12F6-2B01-4930-8622-D00D5EC85CDA}"/>
              </a:ext>
            </a:extLst>
          </p:cNvPr>
          <p:cNvSpPr>
            <a:spLocks noGrp="1"/>
          </p:cNvSpPr>
          <p:nvPr>
            <p:ph type="title" orient="vert"/>
          </p:nvPr>
        </p:nvSpPr>
        <p:spPr>
          <a:xfrm>
            <a:off x="7470696" y="402483"/>
            <a:ext cx="2250996" cy="6406475"/>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900EA3DB-938E-4822-BAE3-31CA9217CD0B}"/>
              </a:ext>
            </a:extLst>
          </p:cNvPr>
          <p:cNvSpPr>
            <a:spLocks noGrp="1"/>
          </p:cNvSpPr>
          <p:nvPr>
            <p:ph type="body" orient="vert" idx="1"/>
          </p:nvPr>
        </p:nvSpPr>
        <p:spPr>
          <a:xfrm>
            <a:off x="717710" y="402483"/>
            <a:ext cx="6622494"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D07409DC-206D-438C-95C8-1772C3C1C26F}"/>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5" name="Footer Placeholder 4">
            <a:extLst>
              <a:ext uri="{FF2B5EF4-FFF2-40B4-BE49-F238E27FC236}">
                <a16:creationId xmlns:a16="http://schemas.microsoft.com/office/drawing/2014/main" id="{3473700E-F41E-4237-94B1-F701E46E231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E667AAB-9781-4A46-B685-F19BED0C80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2502756"/>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85B07FCF-7C3B-4A92-9F36-FD05CE8AB8CD}" type="datetime1">
              <a:rPr lang="en-GB" smtClean="0"/>
              <a:pPr/>
              <a:t>15/03/2021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535674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C42199B-1030-4A6B-9B63-CBE792F21029}" type="datetime1">
              <a:rPr lang="en-GB" smtClean="0"/>
              <a:pPr/>
              <a:t>15/03/2021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27702111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D7D2C37-12D8-41FD-855A-E968F14CF782}" type="datetime1">
              <a:rPr lang="en-GB" smtClean="0"/>
              <a:pPr/>
              <a:t>15/03/2021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64767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Mastertitelformat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2149161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buFontTx/>
              <a:buNone/>
              <a:defRPr sz="3200">
                <a:solidFill>
                  <a:schemeClr val="tx2"/>
                </a:solidFill>
              </a:defRPr>
            </a:lvl1pPr>
            <a:lvl2pPr marL="457200" indent="0">
              <a:buFontTx/>
              <a:buNone/>
              <a:defRPr>
                <a:solidFill>
                  <a:schemeClr val="tx2"/>
                </a:solidFill>
              </a:defRPr>
            </a:lvl2pPr>
            <a:lvl3pPr marL="914400" indent="0">
              <a:buFontTx/>
              <a:buNone/>
              <a:defRPr>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Titel 3">
            <a:extLst>
              <a:ext uri="{FF2B5EF4-FFF2-40B4-BE49-F238E27FC236}">
                <a16:creationId xmlns:a16="http://schemas.microsoft.com/office/drawing/2014/main" id="{33317DF5-8DE8-4886-993F-D76DD18E04E5}"/>
              </a:ext>
            </a:extLst>
          </p:cNvPr>
          <p:cNvSpPr>
            <a:spLocks noGrp="1"/>
          </p:cNvSpPr>
          <p:nvPr>
            <p:ph type="title"/>
          </p:nvPr>
        </p:nvSpPr>
        <p:spPr/>
        <p:txBody>
          <a:bodyPr/>
          <a:lstStyle/>
          <a:p>
            <a:r>
              <a:rPr lang="de-DE"/>
              <a:t>Mastertitelformat bearbeiten</a:t>
            </a:r>
            <a:endParaRPr lang="en-GB"/>
          </a:p>
        </p:txBody>
      </p:sp>
      <p:sp>
        <p:nvSpPr>
          <p:cNvPr id="7" name="Fußzeilenplatzhalter 1">
            <a:extLst>
              <a:ext uri="{FF2B5EF4-FFF2-40B4-BE49-F238E27FC236}">
                <a16:creationId xmlns:a16="http://schemas.microsoft.com/office/drawing/2014/main" id="{8180A93C-0508-4151-A520-925BCCF30E5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2" name="Foliennummernplatzhalter 1">
            <a:extLst>
              <a:ext uri="{FF2B5EF4-FFF2-40B4-BE49-F238E27FC236}">
                <a16:creationId xmlns:a16="http://schemas.microsoft.com/office/drawing/2014/main" id="{0AD8A8A6-AC51-459A-8267-443F3EDCD985}"/>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71181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22288" y="1763713"/>
            <a:ext cx="4621212"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1">
            <a:extLst>
              <a:ext uri="{FF2B5EF4-FFF2-40B4-BE49-F238E27FC236}">
                <a16:creationId xmlns:a16="http://schemas.microsoft.com/office/drawing/2014/main" id="{65ECFBE8-D33B-4D58-9CDC-A33B69EDD4B1}"/>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Titel 6">
            <a:extLst>
              <a:ext uri="{FF2B5EF4-FFF2-40B4-BE49-F238E27FC236}">
                <a16:creationId xmlns:a16="http://schemas.microsoft.com/office/drawing/2014/main" id="{FCF65751-D986-43F2-86FC-136453134611}"/>
              </a:ext>
            </a:extLst>
          </p:cNvPr>
          <p:cNvSpPr>
            <a:spLocks noGrp="1"/>
          </p:cNvSpPr>
          <p:nvPr>
            <p:ph type="title"/>
          </p:nvPr>
        </p:nvSpPr>
        <p:spPr/>
        <p:txBody>
          <a:bodyPr/>
          <a:lstStyle/>
          <a:p>
            <a:r>
              <a:rPr lang="de-DE"/>
              <a:t>Mastertitelformat bearbeiten</a:t>
            </a:r>
            <a:endParaRPr lang="en-GB"/>
          </a:p>
        </p:txBody>
      </p:sp>
      <p:sp>
        <p:nvSpPr>
          <p:cNvPr id="2" name="Foliennummernplatzhalter 1">
            <a:extLst>
              <a:ext uri="{FF2B5EF4-FFF2-40B4-BE49-F238E27FC236}">
                <a16:creationId xmlns:a16="http://schemas.microsoft.com/office/drawing/2014/main" id="{E2258276-FFDB-44B8-A307-D5D53C49E33B}"/>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21054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dirty="0"/>
              <a:t>Titelmasterformat durch Klicken bearbeiten</a:t>
            </a:r>
            <a:endParaRPr lang="en-GB" dirty="0"/>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3515336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3AB72A6-87CB-4F8B-BADE-53F27CC54479}"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37345628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6.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593E8F3B-D167-43B8-9B07-E7D71371DC8D}"/>
              </a:ext>
            </a:extLst>
          </p:cNvPr>
          <p:cNvSpPr>
            <a:spLocks noGrp="1"/>
          </p:cNvSpPr>
          <p:nvPr>
            <p:ph type="title"/>
          </p:nvPr>
        </p:nvSpPr>
        <p:spPr bwMode="auto">
          <a:xfrm>
            <a:off x="522288" y="198437"/>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1027" name="Textplatzhalter 2">
            <a:extLst>
              <a:ext uri="{FF2B5EF4-FFF2-40B4-BE49-F238E27FC236}">
                <a16:creationId xmlns:a16="http://schemas.microsoft.com/office/drawing/2014/main" id="{F5061ECF-2CE0-425E-B9D8-609C8E79B26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2" name="Fußzeilenplatzhalter 1">
            <a:extLst>
              <a:ext uri="{FF2B5EF4-FFF2-40B4-BE49-F238E27FC236}">
                <a16:creationId xmlns:a16="http://schemas.microsoft.com/office/drawing/2014/main" id="{433943D4-04A8-4CCA-AE34-1016CADA1F3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3" name="Foliennummernplatzhalter 2">
            <a:extLst>
              <a:ext uri="{FF2B5EF4-FFF2-40B4-BE49-F238E27FC236}">
                <a16:creationId xmlns:a16="http://schemas.microsoft.com/office/drawing/2014/main" id="{7F1A67F0-7578-494C-954D-FE251135D46B}"/>
              </a:ext>
            </a:extLst>
          </p:cNvPr>
          <p:cNvSpPr>
            <a:spLocks noGrp="1"/>
          </p:cNvSpPr>
          <p:nvPr>
            <p:ph type="sldNum" sz="quarter" idx="4"/>
          </p:nvPr>
        </p:nvSpPr>
        <p:spPr>
          <a:xfrm>
            <a:off x="9835529" y="6958806"/>
            <a:ext cx="60734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1C6A1CB6-5D98-4296-B8F9-B78E6A9A9E34}"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6" r:id="rId1"/>
    <p:sldLayoutId id="2147486077" r:id="rId2"/>
    <p:sldLayoutId id="2147486081" r:id="rId3"/>
    <p:sldLayoutId id="2147486078" r:id="rId4"/>
  </p:sldLayoutIdLst>
  <p:hf hdr="0" dt="0"/>
  <p:txStyles>
    <p:titleStyle>
      <a:lvl1pPr algn="ctr" rtl="0" eaLnBrk="0" fontAlgn="base" hangingPunct="0">
        <a:spcBef>
          <a:spcPct val="0"/>
        </a:spcBef>
        <a:spcAft>
          <a:spcPct val="0"/>
        </a:spcAft>
        <a:defRPr sz="3600" b="1"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fontAlgn="base">
        <a:spcBef>
          <a:spcPct val="0"/>
        </a:spcBef>
        <a:spcAft>
          <a:spcPct val="0"/>
        </a:spcAft>
        <a:defRPr sz="3600" b="1">
          <a:solidFill>
            <a:schemeClr val="tx1"/>
          </a:solidFill>
          <a:latin typeface="Perpetua" pitchFamily="18" charset="0"/>
        </a:defRPr>
      </a:lvl6pPr>
      <a:lvl7pPr marL="914400" algn="ctr" rtl="0" fontAlgn="base">
        <a:spcBef>
          <a:spcPct val="0"/>
        </a:spcBef>
        <a:spcAft>
          <a:spcPct val="0"/>
        </a:spcAft>
        <a:defRPr sz="3600" b="1">
          <a:solidFill>
            <a:schemeClr val="tx1"/>
          </a:solidFill>
          <a:latin typeface="Perpetua" pitchFamily="18" charset="0"/>
        </a:defRPr>
      </a:lvl7pPr>
      <a:lvl8pPr marL="1371600" algn="ctr" rtl="0" fontAlgn="base">
        <a:spcBef>
          <a:spcPct val="0"/>
        </a:spcBef>
        <a:spcAft>
          <a:spcPct val="0"/>
        </a:spcAft>
        <a:defRPr sz="3600" b="1">
          <a:solidFill>
            <a:schemeClr val="tx1"/>
          </a:solidFill>
          <a:latin typeface="Perpetua" pitchFamily="18" charset="0"/>
        </a:defRPr>
      </a:lvl8pPr>
      <a:lvl9pPr marL="1828800" algn="ctr" rtl="0" fontAlgn="base">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926CFF7B-6C12-4687-AFAE-912EBCBCB2DD}"/>
              </a:ext>
            </a:extLst>
          </p:cNvPr>
          <p:cNvSpPr>
            <a:spLocks noGrp="1"/>
          </p:cNvSpPr>
          <p:nvPr>
            <p:ph type="title"/>
          </p:nvPr>
        </p:nvSpPr>
        <p:spPr bwMode="auto">
          <a:xfrm>
            <a:off x="522288" y="196850"/>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2051" name="Textplatzhalter 2">
            <a:extLst>
              <a:ext uri="{FF2B5EF4-FFF2-40B4-BE49-F238E27FC236}">
                <a16:creationId xmlns:a16="http://schemas.microsoft.com/office/drawing/2014/main" id="{ECE1A8C1-0F54-46B8-B933-3922B1C3F7D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4" name="Fußzeilenplatzhalter 1">
            <a:extLst>
              <a:ext uri="{FF2B5EF4-FFF2-40B4-BE49-F238E27FC236}">
                <a16:creationId xmlns:a16="http://schemas.microsoft.com/office/drawing/2014/main" id="{879EA96C-DDEB-4D23-ADCD-3C1FF85686E8}"/>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2" name="Foliennummernplatzhalter 1">
            <a:extLst>
              <a:ext uri="{FF2B5EF4-FFF2-40B4-BE49-F238E27FC236}">
                <a16:creationId xmlns:a16="http://schemas.microsoft.com/office/drawing/2014/main" id="{882FB633-EA07-4F7E-9145-FBB4112AD1BF}"/>
              </a:ext>
            </a:extLst>
          </p:cNvPr>
          <p:cNvSpPr>
            <a:spLocks noGrp="1"/>
          </p:cNvSpPr>
          <p:nvPr>
            <p:ph type="sldNum" sz="quarter" idx="4"/>
          </p:nvPr>
        </p:nvSpPr>
        <p:spPr>
          <a:xfrm>
            <a:off x="9894273" y="6958806"/>
            <a:ext cx="54512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B7512931-C0D2-4182-94BF-31D8AB2CEE49}"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9" r:id="rId1"/>
    <p:sldLayoutId id="2147486080" r:id="rId2"/>
    <p:sldLayoutId id="2147486082" r:id="rId3"/>
  </p:sldLayoutIdLst>
  <p:hf hdr="0" dt="0"/>
  <p:txStyles>
    <p:titleStyle>
      <a:lvl1pPr algn="ctr" rtl="0" eaLnBrk="0" fontAlgn="base" hangingPunct="0">
        <a:spcBef>
          <a:spcPct val="0"/>
        </a:spcBef>
        <a:spcAft>
          <a:spcPct val="0"/>
        </a:spcAft>
        <a:defRPr sz="3600" b="1" kern="1200">
          <a:solidFill>
            <a:schemeClr val="accent2"/>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eaLnBrk="1" fontAlgn="base" hangingPunct="1">
        <a:spcBef>
          <a:spcPct val="0"/>
        </a:spcBef>
        <a:spcAft>
          <a:spcPct val="0"/>
        </a:spcAft>
        <a:defRPr sz="3600" b="1">
          <a:solidFill>
            <a:schemeClr val="tx1"/>
          </a:solidFill>
          <a:latin typeface="Perpetua" pitchFamily="18" charset="0"/>
        </a:defRPr>
      </a:lvl6pPr>
      <a:lvl7pPr marL="914400" algn="ctr" rtl="0" eaLnBrk="1" fontAlgn="base" hangingPunct="1">
        <a:spcBef>
          <a:spcPct val="0"/>
        </a:spcBef>
        <a:spcAft>
          <a:spcPct val="0"/>
        </a:spcAft>
        <a:defRPr sz="3600" b="1">
          <a:solidFill>
            <a:schemeClr val="tx1"/>
          </a:solidFill>
          <a:latin typeface="Perpetua" pitchFamily="18" charset="0"/>
        </a:defRPr>
      </a:lvl7pPr>
      <a:lvl8pPr marL="1371600" algn="ctr" rtl="0" eaLnBrk="1" fontAlgn="base" hangingPunct="1">
        <a:spcBef>
          <a:spcPct val="0"/>
        </a:spcBef>
        <a:spcAft>
          <a:spcPct val="0"/>
        </a:spcAft>
        <a:defRPr sz="3600" b="1">
          <a:solidFill>
            <a:schemeClr val="tx1"/>
          </a:solidFill>
          <a:latin typeface="Perpetua" pitchFamily="18" charset="0"/>
        </a:defRPr>
      </a:lvl8pPr>
      <a:lvl9pPr marL="1828800" algn="ctr" rtl="0" eaLnBrk="1" fontAlgn="base" hangingPunct="1">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661421-2CF6-4D01-B18C-3664828D6051}"/>
              </a:ext>
            </a:extLst>
          </p:cNvPr>
          <p:cNvSpPr>
            <a:spLocks noGrp="1"/>
          </p:cNvSpPr>
          <p:nvPr>
            <p:ph type="title"/>
          </p:nvPr>
        </p:nvSpPr>
        <p:spPr>
          <a:xfrm>
            <a:off x="717550" y="198437"/>
            <a:ext cx="9004300" cy="1460500"/>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3" name="Textplatzhalter 2">
            <a:extLst>
              <a:ext uri="{FF2B5EF4-FFF2-40B4-BE49-F238E27FC236}">
                <a16:creationId xmlns:a16="http://schemas.microsoft.com/office/drawing/2014/main" id="{E271646F-4AA4-48CB-9731-8FB2ABAB52A6}"/>
              </a:ext>
            </a:extLst>
          </p:cNvPr>
          <p:cNvSpPr>
            <a:spLocks noGrp="1"/>
          </p:cNvSpPr>
          <p:nvPr>
            <p:ph type="body" idx="1"/>
          </p:nvPr>
        </p:nvSpPr>
        <p:spPr>
          <a:xfrm>
            <a:off x="717550" y="2012950"/>
            <a:ext cx="9004300" cy="47958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5E2854B-0CBB-478C-883B-32389F77DC35}"/>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Tree>
    <p:extLst>
      <p:ext uri="{BB962C8B-B14F-4D97-AF65-F5344CB8AC3E}">
        <p14:creationId xmlns:p14="http://schemas.microsoft.com/office/powerpoint/2010/main" val="3797513125"/>
      </p:ext>
    </p:extLst>
  </p:cSld>
  <p:clrMap bg1="lt1" tx1="dk1" bg2="lt2" tx2="dk2" accent1="accent1" accent2="accent2" accent3="accent3" accent4="accent4" accent5="accent5" accent6="accent6" hlink="hlink" folHlink="folHlink"/>
  <p:sldLayoutIdLst>
    <p:sldLayoutId id="2147483648" r:id="rId1"/>
  </p:sldLayoutIdLst>
  <p:hf hdr="0" dt="0"/>
  <p:txStyles>
    <p:titleStyle>
      <a:lvl1pPr algn="ctr" defTabSz="914400" rtl="0" eaLnBrk="1" latinLnBrk="0" hangingPunct="1">
        <a:lnSpc>
          <a:spcPct val="90000"/>
        </a:lnSpc>
        <a:spcBef>
          <a:spcPct val="0"/>
        </a:spcBef>
        <a:buNone/>
        <a:defRPr sz="3600" b="1" kern="1200">
          <a:solidFill>
            <a:schemeClr val="accent3"/>
          </a:solidFill>
          <a:latin typeface="Comic Sans MS" panose="030F0702030302020204" pitchFamily="66" charset="0"/>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bg1"/>
          </a:solidFill>
          <a:latin typeface="Comic Sans MS" panose="030F0702030302020204" pitchFamily="66"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2pPr>
      <a:lvl3pPr marL="9144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3pPr>
      <a:lvl4pPr marL="13716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4pPr>
      <a:lvl5pPr marL="18288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E9DBB94B-7369-455E-8C33-C3D06DBCC3E6}" type="datetime1">
              <a:rPr lang="en-GB" smtClean="0"/>
              <a:pPr/>
              <a:t>15/03/2021</a:t>
            </a:fld>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r>
              <a:rPr lang="de-DE" dirty="0"/>
              <a:t>© 2020 - GET </a:t>
            </a:r>
            <a:r>
              <a:rPr lang="de-DE" dirty="0" err="1"/>
              <a:t>Across</a:t>
            </a:r>
            <a:r>
              <a:rPr lang="de-DE" dirty="0"/>
              <a:t> Borders</a:t>
            </a:r>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1C6A1CB6-5D98-4296-B8F9-B78E6A9A9E34}" type="slidenum">
              <a:rPr lang="en-GB" smtClean="0"/>
              <a:pPr/>
              <a:t>‹Nr.›</a:t>
            </a:fld>
            <a:endParaRPr lang="en-GB" dirty="0"/>
          </a:p>
        </p:txBody>
      </p:sp>
    </p:spTree>
    <p:extLst>
      <p:ext uri="{BB962C8B-B14F-4D97-AF65-F5344CB8AC3E}">
        <p14:creationId xmlns:p14="http://schemas.microsoft.com/office/powerpoint/2010/main" val="2587592766"/>
      </p:ext>
    </p:extLst>
  </p:cSld>
  <p:clrMap bg1="lt1" tx1="dk1" bg2="lt2" tx2="dk2" accent1="accent1" accent2="accent2" accent3="accent3" accent4="accent4" accent5="accent5" accent6="accent6" hlink="hlink" folHlink="folHlink"/>
  <p:sldLayoutIdLst>
    <p:sldLayoutId id="2147486087" r:id="rId1"/>
    <p:sldLayoutId id="2147486088" r:id="rId2"/>
    <p:sldLayoutId id="2147486089" r:id="rId3"/>
    <p:sldLayoutId id="2147486090" r:id="rId4"/>
    <p:sldLayoutId id="2147486091" r:id="rId5"/>
    <p:sldLayoutId id="2147486092" r:id="rId6"/>
    <p:sldLayoutId id="2147486093" r:id="rId7"/>
    <p:sldLayoutId id="2147486094" r:id="rId8"/>
    <p:sldLayoutId id="2147486095" r:id="rId9"/>
    <p:sldLayoutId id="2147486096" r:id="rId10"/>
    <p:sldLayoutId id="2147486097" r:id="rId11"/>
  </p:sldLayoutIdLst>
  <p:hf hd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D5DCEE8E-3E7E-4BB1-BBE3-C730CEF9565E}" type="datetime1">
              <a:rPr lang="en-GB" smtClean="0"/>
              <a:pPr/>
              <a:t>15/03/2021</a:t>
            </a:fld>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52047891"/>
      </p:ext>
    </p:extLst>
  </p:cSld>
  <p:clrMap bg1="lt1" tx1="dk1" bg2="lt2" tx2="dk2" accent1="accent1" accent2="accent2" accent3="accent3" accent4="accent4" accent5="accent5" accent6="accent6" hlink="hlink" folHlink="folHlink"/>
  <p:sldLayoutIdLst>
    <p:sldLayoutId id="2147486100" r:id="rId1"/>
    <p:sldLayoutId id="2147486101" r:id="rId2"/>
    <p:sldLayoutId id="2147486102" r:id="rId3"/>
    <p:sldLayoutId id="2147486103" r:id="rId4"/>
    <p:sldLayoutId id="2147486104" r:id="rId5"/>
    <p:sldLayoutId id="2147486105" r:id="rId6"/>
    <p:sldLayoutId id="2147486106" r:id="rId7"/>
    <p:sldLayoutId id="2147486107" r:id="rId8"/>
    <p:sldLayoutId id="2147486108" r:id="rId9"/>
    <p:sldLayoutId id="2147486109" r:id="rId10"/>
    <p:sldLayoutId id="2147486110" r:id="rId11"/>
  </p:sldLayoutIdLst>
  <p:hf hdr="0" ft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A9A61-2850-4144-8D5B-61AB2B465562}"/>
              </a:ext>
            </a:extLst>
          </p:cNvPr>
          <p:cNvSpPr>
            <a:spLocks noGrp="1"/>
          </p:cNvSpPr>
          <p:nvPr>
            <p:ph type="title"/>
          </p:nvPr>
        </p:nvSpPr>
        <p:spPr>
          <a:xfrm>
            <a:off x="717709" y="402484"/>
            <a:ext cx="9003983" cy="1461188"/>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BFB36F0E-2CDA-41CB-8AB4-9535793FAF01}"/>
              </a:ext>
            </a:extLst>
          </p:cNvPr>
          <p:cNvSpPr>
            <a:spLocks noGrp="1"/>
          </p:cNvSpPr>
          <p:nvPr>
            <p:ph type="body" idx="1"/>
          </p:nvPr>
        </p:nvSpPr>
        <p:spPr>
          <a:xfrm>
            <a:off x="717709" y="2012414"/>
            <a:ext cx="9003983"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6E9C319-521B-4E69-8568-3B8646775178}"/>
              </a:ext>
            </a:extLst>
          </p:cNvPr>
          <p:cNvSpPr>
            <a:spLocks noGrp="1"/>
          </p:cNvSpPr>
          <p:nvPr>
            <p:ph type="dt" sz="half" idx="2"/>
          </p:nvPr>
        </p:nvSpPr>
        <p:spPr>
          <a:xfrm>
            <a:off x="717709" y="7006700"/>
            <a:ext cx="2348865"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E9DBB94B-7369-455E-8C33-C3D06DBCC3E6}" type="datetime1">
              <a:rPr lang="en-GB" smtClean="0"/>
              <a:pPr/>
              <a:t>15/03/2021</a:t>
            </a:fld>
            <a:endParaRPr lang="en-GB" dirty="0"/>
          </a:p>
        </p:txBody>
      </p:sp>
      <p:sp>
        <p:nvSpPr>
          <p:cNvPr id="5" name="Footer Placeholder 4">
            <a:extLst>
              <a:ext uri="{FF2B5EF4-FFF2-40B4-BE49-F238E27FC236}">
                <a16:creationId xmlns:a16="http://schemas.microsoft.com/office/drawing/2014/main" id="{3E8CF960-1B6E-4A37-A081-17DEC6DBD153}"/>
              </a:ext>
            </a:extLst>
          </p:cNvPr>
          <p:cNvSpPr>
            <a:spLocks noGrp="1"/>
          </p:cNvSpPr>
          <p:nvPr>
            <p:ph type="ftr" sz="quarter" idx="3"/>
          </p:nvPr>
        </p:nvSpPr>
        <p:spPr>
          <a:xfrm>
            <a:off x="3458051" y="7006700"/>
            <a:ext cx="3523298"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E7DFBF5-6FFF-4692-8C50-70CFE93E660F}"/>
              </a:ext>
            </a:extLst>
          </p:cNvPr>
          <p:cNvSpPr>
            <a:spLocks noGrp="1"/>
          </p:cNvSpPr>
          <p:nvPr>
            <p:ph type="sldNum" sz="quarter" idx="4"/>
          </p:nvPr>
        </p:nvSpPr>
        <p:spPr>
          <a:xfrm>
            <a:off x="7372826" y="7006700"/>
            <a:ext cx="2348865"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760229"/>
      </p:ext>
    </p:extLst>
  </p:cSld>
  <p:clrMap bg1="dk1" tx1="lt1" bg2="dk2" tx2="lt2" accent1="accent1" accent2="accent2" accent3="accent3" accent4="accent4" accent5="accent5" accent6="accent6" hlink="hlink" folHlink="folHlink"/>
  <p:sldLayoutIdLst>
    <p:sldLayoutId id="2147486112" r:id="rId1"/>
    <p:sldLayoutId id="2147486113" r:id="rId2"/>
    <p:sldLayoutId id="2147486114" r:id="rId3"/>
    <p:sldLayoutId id="2147486115" r:id="rId4"/>
    <p:sldLayoutId id="2147486116" r:id="rId5"/>
    <p:sldLayoutId id="2147486117" r:id="rId6"/>
    <p:sldLayoutId id="2147486118" r:id="rId7"/>
    <p:sldLayoutId id="2147486119" r:id="rId8"/>
    <p:sldLayoutId id="2147486120" r:id="rId9"/>
    <p:sldLayoutId id="2147486121" r:id="rId10"/>
    <p:sldLayoutId id="2147486122" r:id="rId11"/>
    <p:sldLayoutId id="2147486123" r:id="rId12"/>
    <p:sldLayoutId id="2147486124" r:id="rId13"/>
    <p:sldLayoutId id="2147486125" r:id="rId14"/>
  </p:sldLayoutIdLst>
  <p:hf hdr="0" ftr="0" dt="0"/>
  <p:txStyles>
    <p:titleStyle>
      <a:lvl1pPr algn="l" defTabSz="755957" rtl="0" eaLnBrk="1" latinLnBrk="0" hangingPunct="1">
        <a:lnSpc>
          <a:spcPct val="90000"/>
        </a:lnSpc>
        <a:spcBef>
          <a:spcPct val="0"/>
        </a:spcBef>
        <a:buNone/>
        <a:defRPr sz="363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8989" indent="-188989" algn="l" defTabSz="755957"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68" indent="-188989" algn="l" defTabSz="755957"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47" indent="-188989" algn="l" defTabSz="755957"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925"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904"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83"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61"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40"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19"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de-DE"/>
      </a:defPPr>
      <a:lvl1pPr marL="0" algn="l" defTabSz="755957" rtl="0" eaLnBrk="1" latinLnBrk="0" hangingPunct="1">
        <a:defRPr sz="1488" kern="1200">
          <a:solidFill>
            <a:schemeClr val="tx1"/>
          </a:solidFill>
          <a:latin typeface="+mn-lt"/>
          <a:ea typeface="+mn-ea"/>
          <a:cs typeface="+mn-cs"/>
        </a:defRPr>
      </a:lvl1pPr>
      <a:lvl2pPr marL="377979" algn="l" defTabSz="755957" rtl="0" eaLnBrk="1" latinLnBrk="0" hangingPunct="1">
        <a:defRPr sz="1488" kern="1200">
          <a:solidFill>
            <a:schemeClr val="tx1"/>
          </a:solidFill>
          <a:latin typeface="+mn-lt"/>
          <a:ea typeface="+mn-ea"/>
          <a:cs typeface="+mn-cs"/>
        </a:defRPr>
      </a:lvl2pPr>
      <a:lvl3pPr marL="755957" algn="l" defTabSz="755957" rtl="0" eaLnBrk="1" latinLnBrk="0" hangingPunct="1">
        <a:defRPr sz="1488" kern="1200">
          <a:solidFill>
            <a:schemeClr val="tx1"/>
          </a:solidFill>
          <a:latin typeface="+mn-lt"/>
          <a:ea typeface="+mn-ea"/>
          <a:cs typeface="+mn-cs"/>
        </a:defRPr>
      </a:lvl3pPr>
      <a:lvl4pPr marL="1133936" algn="l" defTabSz="755957" rtl="0" eaLnBrk="1" latinLnBrk="0" hangingPunct="1">
        <a:defRPr sz="1488" kern="1200">
          <a:solidFill>
            <a:schemeClr val="tx1"/>
          </a:solidFill>
          <a:latin typeface="+mn-lt"/>
          <a:ea typeface="+mn-ea"/>
          <a:cs typeface="+mn-cs"/>
        </a:defRPr>
      </a:lvl4pPr>
      <a:lvl5pPr marL="1511915" algn="l" defTabSz="755957" rtl="0" eaLnBrk="1" latinLnBrk="0" hangingPunct="1">
        <a:defRPr sz="1488" kern="1200">
          <a:solidFill>
            <a:schemeClr val="tx1"/>
          </a:solidFill>
          <a:latin typeface="+mn-lt"/>
          <a:ea typeface="+mn-ea"/>
          <a:cs typeface="+mn-cs"/>
        </a:defRPr>
      </a:lvl5pPr>
      <a:lvl6pPr marL="1889893" algn="l" defTabSz="755957" rtl="0" eaLnBrk="1" latinLnBrk="0" hangingPunct="1">
        <a:defRPr sz="1488" kern="1200">
          <a:solidFill>
            <a:schemeClr val="tx1"/>
          </a:solidFill>
          <a:latin typeface="+mn-lt"/>
          <a:ea typeface="+mn-ea"/>
          <a:cs typeface="+mn-cs"/>
        </a:defRPr>
      </a:lvl6pPr>
      <a:lvl7pPr marL="2267872" algn="l" defTabSz="755957" rtl="0" eaLnBrk="1" latinLnBrk="0" hangingPunct="1">
        <a:defRPr sz="1488" kern="1200">
          <a:solidFill>
            <a:schemeClr val="tx1"/>
          </a:solidFill>
          <a:latin typeface="+mn-lt"/>
          <a:ea typeface="+mn-ea"/>
          <a:cs typeface="+mn-cs"/>
        </a:defRPr>
      </a:lvl7pPr>
      <a:lvl8pPr marL="2645851" algn="l" defTabSz="755957" rtl="0" eaLnBrk="1" latinLnBrk="0" hangingPunct="1">
        <a:defRPr sz="1488" kern="1200">
          <a:solidFill>
            <a:schemeClr val="tx1"/>
          </a:solidFill>
          <a:latin typeface="+mn-lt"/>
          <a:ea typeface="+mn-ea"/>
          <a:cs typeface="+mn-cs"/>
        </a:defRPr>
      </a:lvl8pPr>
      <a:lvl9pPr marL="3023829" algn="l" defTabSz="755957"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9.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9.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9.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9.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9.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4.xml"/><Relationship Id="rId7" Type="http://schemas.openxmlformats.org/officeDocument/2006/relationships/hyperlink" Target="http://www.pngall.com/desk-png/download/26627"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8.png"/><Relationship Id="rId5" Type="http://schemas.openxmlformats.org/officeDocument/2006/relationships/hyperlink" Target="https://nookipedia.com/wiki/Item:School_Chair_(New_Horizons)"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4.xml"/><Relationship Id="rId7" Type="http://schemas.openxmlformats.org/officeDocument/2006/relationships/hyperlink" Target="https://minecraft-de.gamepedia.com/T%C3%BCr" TargetMode="Externa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1.png"/><Relationship Id="rId5" Type="http://schemas.openxmlformats.org/officeDocument/2006/relationships/hyperlink" Target="https://pixabay.com/en/computer-desktop-workstation-office-158675/" TargetMode="Externa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4.xml"/><Relationship Id="rId7" Type="http://schemas.openxmlformats.org/officeDocument/2006/relationships/hyperlink" Target="https://www.flickr.com/photos/av_hire_london/5570898684" TargetMode="Externa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3.jpg"/><Relationship Id="rId5" Type="http://schemas.openxmlformats.org/officeDocument/2006/relationships/hyperlink" Target="http://gartengerate.blogspot.com/2016/10/wohnzimmer-tapezieren-ideen.html" TargetMode="Externa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1090424" y="1797649"/>
            <a:ext cx="4623834" cy="1583441"/>
          </a:xfrm>
        </p:spPr>
        <p:txBody>
          <a:bodyPr/>
          <a:lstStyle/>
          <a:p>
            <a:pPr>
              <a:defRPr/>
            </a:pPr>
            <a:r>
              <a:rPr lang="en-GB" noProof="0" dirty="0">
                <a:solidFill>
                  <a:srgbClr val="000066"/>
                </a:solidFill>
              </a:rPr>
              <a:t>GET Buddied Up</a:t>
            </a:r>
            <a:endParaRPr lang="en-GB" noProof="0" dirty="0"/>
          </a:p>
        </p:txBody>
      </p:sp>
      <p:sp>
        <p:nvSpPr>
          <p:cNvPr id="10" name="Untertitel 2"/>
          <p:cNvSpPr>
            <a:spLocks noGrp="1"/>
          </p:cNvSpPr>
          <p:nvPr>
            <p:ph type="subTitle" idx="1"/>
          </p:nvPr>
        </p:nvSpPr>
        <p:spPr bwMode="auto">
          <a:xfrm>
            <a:off x="5109697" y="5626289"/>
            <a:ext cx="5286846" cy="1933385"/>
          </a:xfrm>
        </p:spPr>
        <p:txBody>
          <a:bodyPr/>
          <a:lstStyle/>
          <a:p>
            <a:pPr>
              <a:defRPr/>
            </a:pPr>
            <a:r>
              <a:rPr lang="en-GB" sz="2800" b="1" noProof="0" dirty="0">
                <a:solidFill>
                  <a:srgbClr val="000066"/>
                </a:solidFill>
              </a:rPr>
              <a:t>German with Ali, the Eagle </a:t>
            </a:r>
            <a:endParaRPr lang="en-GB" noProof="0" dirty="0"/>
          </a:p>
          <a:p>
            <a:pPr>
              <a:defRPr/>
            </a:pPr>
            <a:r>
              <a:rPr lang="en-GB" sz="1800" noProof="0" dirty="0">
                <a:solidFill>
                  <a:srgbClr val="000066"/>
                </a:solidFill>
              </a:rPr>
              <a:t>get-across-borders@uni-mainz.de</a:t>
            </a:r>
            <a:endParaRPr lang="en-GB" noProof="0" dirty="0"/>
          </a:p>
          <a:p>
            <a:pPr>
              <a:defRPr/>
            </a:pPr>
            <a:endParaRPr lang="en-GB" sz="1800" noProof="0" dirty="0">
              <a:solidFill>
                <a:srgbClr val="000066"/>
              </a:solidFill>
            </a:endParaRPr>
          </a:p>
          <a:p>
            <a:pPr>
              <a:defRPr/>
            </a:pPr>
            <a:endParaRPr lang="en-GB" sz="1800" noProof="0" dirty="0">
              <a:solidFill>
                <a:srgbClr val="000066"/>
              </a:solidFill>
            </a:endParaRPr>
          </a:p>
          <a:p>
            <a:pPr>
              <a:defRPr/>
            </a:pPr>
            <a:endParaRPr lang="en-GB" sz="1800" noProof="0" dirty="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2020 - GET </a:t>
            </a:r>
            <a:r>
              <a:rPr lang="de-DE" sz="1050" b="0" err="1"/>
              <a:t>Across</a:t>
            </a:r>
            <a:r>
              <a:rPr lang="de-DE" sz="1050" b="0"/>
              <a:t> Borders</a:t>
            </a:r>
            <a:endParaRPr lang="en-GB" sz="1050" b="0"/>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noProof="0" dirty="0" err="1"/>
              <a:t>Objekte</a:t>
            </a:r>
            <a:r>
              <a:rPr lang="en-GB" noProof="0" dirty="0"/>
              <a:t> </a:t>
            </a:r>
            <a:r>
              <a:rPr lang="en-GB" noProof="0" dirty="0" err="1"/>
              <a:t>im</a:t>
            </a:r>
            <a:r>
              <a:rPr lang="en-GB" noProof="0" dirty="0"/>
              <a:t> </a:t>
            </a:r>
            <a:r>
              <a:rPr lang="en-GB" noProof="0" dirty="0" err="1"/>
              <a:t>Klassenzimmer</a:t>
            </a:r>
            <a:endParaRPr lang="en-GB" noProof="0" dirty="0"/>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522288" y="1763713"/>
            <a:ext cx="4621212" cy="4989512"/>
          </a:xfrm>
        </p:spPr>
        <p:txBody>
          <a:bodyPr/>
          <a:lstStyle/>
          <a:p>
            <a:endParaRPr lang="en-GB" sz="2800" noProof="0" dirty="0"/>
          </a:p>
          <a:p>
            <a:r>
              <a:rPr lang="en-GB" sz="2800" noProof="0" dirty="0">
                <a:solidFill>
                  <a:schemeClr val="accent2"/>
                </a:solidFill>
              </a:rPr>
              <a:t>Was </a:t>
            </a:r>
            <a:r>
              <a:rPr lang="en-GB" sz="2800" noProof="0" dirty="0" err="1">
                <a:solidFill>
                  <a:schemeClr val="accent2"/>
                </a:solidFill>
              </a:rPr>
              <a:t>machen</a:t>
            </a:r>
            <a:r>
              <a:rPr lang="en-GB" sz="2800" noProof="0" dirty="0">
                <a:solidFill>
                  <a:schemeClr val="accent2"/>
                </a:solidFill>
              </a:rPr>
              <a:t> </a:t>
            </a:r>
            <a:r>
              <a:rPr lang="en-GB" sz="2800" noProof="0" dirty="0" err="1">
                <a:solidFill>
                  <a:schemeClr val="accent2"/>
                </a:solidFill>
              </a:rPr>
              <a:t>wir</a:t>
            </a:r>
            <a:r>
              <a:rPr lang="en-GB" sz="2800" noProof="0" dirty="0">
                <a:solidFill>
                  <a:schemeClr val="accent2"/>
                </a:solidFill>
              </a:rPr>
              <a:t> </a:t>
            </a:r>
            <a:r>
              <a:rPr lang="en-GB" sz="2800" noProof="0" dirty="0" err="1">
                <a:solidFill>
                  <a:schemeClr val="accent2"/>
                </a:solidFill>
              </a:rPr>
              <a:t>im</a:t>
            </a:r>
            <a:r>
              <a:rPr lang="en-GB" sz="2800" noProof="0" dirty="0">
                <a:solidFill>
                  <a:schemeClr val="accent2"/>
                </a:solidFill>
              </a:rPr>
              <a:t> </a:t>
            </a:r>
            <a:r>
              <a:rPr lang="en-GB" sz="2800" noProof="0" dirty="0" err="1">
                <a:solidFill>
                  <a:schemeClr val="accent2"/>
                </a:solidFill>
              </a:rPr>
              <a:t>Klassenzimmer</a:t>
            </a:r>
            <a:r>
              <a:rPr lang="en-GB" sz="2800" noProof="0" dirty="0">
                <a:solidFill>
                  <a:schemeClr val="accent2"/>
                </a:solidFill>
              </a:rPr>
              <a:t>?</a:t>
            </a:r>
          </a:p>
          <a:p>
            <a:endParaRPr lang="en-GB" sz="2800" noProof="0" dirty="0"/>
          </a:p>
          <a:p>
            <a:r>
              <a:rPr lang="en-GB" sz="2800" noProof="0" dirty="0"/>
              <a:t>We will now take a look at what you can do with the classroom objects.</a:t>
            </a:r>
          </a:p>
        </p:txBody>
      </p:sp>
      <p:pic>
        <p:nvPicPr>
          <p:cNvPr id="7" name="Picture 1" descr="A picture containing drawing&#10;&#10;Description automatically generated">
            <a:extLst>
              <a:ext uri="{FF2B5EF4-FFF2-40B4-BE49-F238E27FC236}">
                <a16:creationId xmlns:a16="http://schemas.microsoft.com/office/drawing/2014/main" id="{D650908F-30DC-47B5-B197-8511B7156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8679" y="1763713"/>
            <a:ext cx="3255654" cy="4989512"/>
          </a:xfrm>
          <a:prstGeom prst="rect">
            <a:avLst/>
          </a:prstGeom>
          <a:noFill/>
        </p:spPr>
      </p:pic>
      <p:sp>
        <p:nvSpPr>
          <p:cNvPr id="8" name="Fußzeilenplatzhalter 3">
            <a:extLst>
              <a:ext uri="{FF2B5EF4-FFF2-40B4-BE49-F238E27FC236}">
                <a16:creationId xmlns:a16="http://schemas.microsoft.com/office/drawing/2014/main" id="{00F50164-8793-4BE1-B17F-F3A05875ADC7}"/>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9" name="Foliennummernplatzhalter 4">
            <a:extLst>
              <a:ext uri="{FF2B5EF4-FFF2-40B4-BE49-F238E27FC236}">
                <a16:creationId xmlns:a16="http://schemas.microsoft.com/office/drawing/2014/main" id="{3C7CE12F-A7C6-4458-B662-6228A42DDAFD}"/>
              </a:ext>
            </a:extLst>
          </p:cNvPr>
          <p:cNvSpPr txBox="1">
            <a:spLocks/>
          </p:cNvSpPr>
          <p:nvPr/>
        </p:nvSpPr>
        <p:spPr bwMode="auto">
          <a:xfrm>
            <a:off x="9823141" y="6958299"/>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10</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1899391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noProof="0" dirty="0" err="1"/>
              <a:t>Objekte</a:t>
            </a:r>
            <a:r>
              <a:rPr lang="en-GB" noProof="0" dirty="0"/>
              <a:t> </a:t>
            </a:r>
            <a:r>
              <a:rPr lang="en-GB" noProof="0" dirty="0" err="1"/>
              <a:t>im</a:t>
            </a:r>
            <a:r>
              <a:rPr lang="en-GB" noProof="0" dirty="0"/>
              <a:t> </a:t>
            </a:r>
            <a:r>
              <a:rPr lang="en-GB" noProof="0" dirty="0" err="1"/>
              <a:t>Klassenzimmer</a:t>
            </a:r>
            <a:endParaRPr lang="en-GB" noProof="0" dirty="0"/>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522287" y="1763712"/>
            <a:ext cx="7879702" cy="4674157"/>
          </a:xfrm>
        </p:spPr>
        <p:txBody>
          <a:bodyPr/>
          <a:lstStyle/>
          <a:p>
            <a:pPr marL="342900" indent="-342900">
              <a:buFont typeface="Arial" panose="020B0604020202020204" pitchFamily="34" charset="0"/>
              <a:buChar char="•"/>
            </a:pPr>
            <a:r>
              <a:rPr lang="en-GB" sz="2800" noProof="0" dirty="0">
                <a:solidFill>
                  <a:schemeClr val="accent2"/>
                </a:solidFill>
              </a:rPr>
              <a:t>den Stuhl </a:t>
            </a:r>
            <a:r>
              <a:rPr lang="en-GB" sz="2800" noProof="0" dirty="0" err="1">
                <a:solidFill>
                  <a:schemeClr val="accent2"/>
                </a:solidFill>
              </a:rPr>
              <a:t>einschieben</a:t>
            </a:r>
            <a:r>
              <a:rPr lang="en-GB" sz="2800" noProof="0" dirty="0">
                <a:solidFill>
                  <a:schemeClr val="accent2"/>
                </a:solidFill>
              </a:rPr>
              <a:t> </a:t>
            </a:r>
            <a:r>
              <a:rPr lang="en-GB" sz="2800" noProof="0" dirty="0"/>
              <a:t>– push in the chair </a:t>
            </a:r>
          </a:p>
          <a:p>
            <a:pPr marL="342900" indent="-342900">
              <a:buFont typeface="Arial" panose="020B0604020202020204" pitchFamily="34" charset="0"/>
              <a:buChar char="•"/>
            </a:pPr>
            <a:endParaRPr lang="en-GB" sz="2800" noProof="0" dirty="0"/>
          </a:p>
          <a:p>
            <a:pPr marL="342900" indent="-342900">
              <a:buFont typeface="Arial" panose="020B0604020202020204" pitchFamily="34" charset="0"/>
              <a:buChar char="•"/>
            </a:pPr>
            <a:r>
              <a:rPr lang="en-GB" sz="2800" noProof="0" dirty="0">
                <a:solidFill>
                  <a:schemeClr val="accent2"/>
                </a:solidFill>
              </a:rPr>
              <a:t>den Tisch </a:t>
            </a:r>
            <a:r>
              <a:rPr lang="en-GB" sz="2800" noProof="0" dirty="0" err="1">
                <a:solidFill>
                  <a:schemeClr val="accent2"/>
                </a:solidFill>
              </a:rPr>
              <a:t>aufräumen</a:t>
            </a:r>
            <a:r>
              <a:rPr lang="en-GB" sz="2800" noProof="0" dirty="0">
                <a:solidFill>
                  <a:schemeClr val="accent2"/>
                </a:solidFill>
              </a:rPr>
              <a:t> </a:t>
            </a:r>
            <a:r>
              <a:rPr lang="en-GB" sz="2800" noProof="0" dirty="0"/>
              <a:t>– tidy up the desk</a:t>
            </a:r>
          </a:p>
          <a:p>
            <a:pPr marL="342900" indent="-342900">
              <a:buFont typeface="Arial" panose="020B0604020202020204" pitchFamily="34" charset="0"/>
              <a:buChar char="•"/>
            </a:pPr>
            <a:endParaRPr lang="en-GB" sz="2800" noProof="0" dirty="0"/>
          </a:p>
          <a:p>
            <a:pPr marL="342900" indent="-342900">
              <a:buFont typeface="Arial" panose="020B0604020202020204" pitchFamily="34" charset="0"/>
              <a:buChar char="•"/>
              <a:tabLst>
                <a:tab pos="4937125" algn="l"/>
              </a:tabLst>
            </a:pPr>
            <a:r>
              <a:rPr lang="en-GB" sz="2800" noProof="0" dirty="0">
                <a:solidFill>
                  <a:schemeClr val="accent2"/>
                </a:solidFill>
              </a:rPr>
              <a:t>den Computer </a:t>
            </a:r>
            <a:r>
              <a:rPr lang="en-GB" sz="2800" noProof="0" dirty="0" err="1">
                <a:solidFill>
                  <a:schemeClr val="accent2"/>
                </a:solidFill>
              </a:rPr>
              <a:t>einschalten</a:t>
            </a:r>
            <a:r>
              <a:rPr lang="en-GB" sz="2800" noProof="0" dirty="0">
                <a:solidFill>
                  <a:schemeClr val="accent2"/>
                </a:solidFill>
              </a:rPr>
              <a:t> </a:t>
            </a:r>
            <a:r>
              <a:rPr lang="en-GB" sz="2800" noProof="0" dirty="0"/>
              <a:t>– switch on the 		computer</a:t>
            </a:r>
          </a:p>
          <a:p>
            <a:endParaRPr lang="en-GB" sz="2800" noProof="0" dirty="0"/>
          </a:p>
          <a:p>
            <a:pPr marL="342900" indent="-342900">
              <a:buFont typeface="Arial" panose="020B0604020202020204" pitchFamily="34" charset="0"/>
              <a:buChar char="•"/>
              <a:tabLst>
                <a:tab pos="5029200" algn="l"/>
              </a:tabLst>
            </a:pPr>
            <a:r>
              <a:rPr lang="en-GB" sz="2800" noProof="0" dirty="0">
                <a:solidFill>
                  <a:schemeClr val="accent2"/>
                </a:solidFill>
              </a:rPr>
              <a:t>den Computer </a:t>
            </a:r>
            <a:r>
              <a:rPr lang="en-GB" sz="2800" noProof="0" dirty="0" err="1">
                <a:solidFill>
                  <a:schemeClr val="accent2"/>
                </a:solidFill>
              </a:rPr>
              <a:t>ausschalten</a:t>
            </a:r>
            <a:r>
              <a:rPr lang="en-GB" sz="2800" noProof="0" dirty="0">
                <a:solidFill>
                  <a:schemeClr val="accent2"/>
                </a:solidFill>
              </a:rPr>
              <a:t> </a:t>
            </a:r>
            <a:r>
              <a:rPr lang="en-GB" sz="2800" noProof="0" dirty="0"/>
              <a:t>- switch off the 	computer</a:t>
            </a:r>
          </a:p>
        </p:txBody>
      </p:sp>
      <p:pic>
        <p:nvPicPr>
          <p:cNvPr id="7" name="Picture 1" descr="A picture containing drawing&#10;&#10;Description automatically generated">
            <a:extLst>
              <a:ext uri="{FF2B5EF4-FFF2-40B4-BE49-F238E27FC236}">
                <a16:creationId xmlns:a16="http://schemas.microsoft.com/office/drawing/2014/main" id="{D650908F-30DC-47B5-B197-8511B71566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4987" y="2393620"/>
            <a:ext cx="2220027" cy="3402343"/>
          </a:xfrm>
          <a:prstGeom prst="rect">
            <a:avLst/>
          </a:prstGeom>
          <a:noFill/>
        </p:spPr>
      </p:pic>
      <p:pic>
        <p:nvPicPr>
          <p:cNvPr id="6" name="Aufgezeichneter Sound">
            <a:hlinkClick r:id="" action="ppaction://media"/>
            <a:extLst>
              <a:ext uri="{FF2B5EF4-FFF2-40B4-BE49-F238E27FC236}">
                <a16:creationId xmlns:a16="http://schemas.microsoft.com/office/drawing/2014/main" id="{CCBF4628-9555-4363-9138-B5FB2B79A30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79479" y="1708100"/>
            <a:ext cx="685521" cy="685520"/>
          </a:xfrm>
          <a:prstGeom prst="rect">
            <a:avLst/>
          </a:prstGeom>
        </p:spPr>
      </p:pic>
      <p:sp>
        <p:nvSpPr>
          <p:cNvPr id="8" name="Fußzeilenplatzhalter 3">
            <a:extLst>
              <a:ext uri="{FF2B5EF4-FFF2-40B4-BE49-F238E27FC236}">
                <a16:creationId xmlns:a16="http://schemas.microsoft.com/office/drawing/2014/main" id="{6E773C8D-2B3A-469A-B6E0-B90398E4300F}"/>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9" name="Foliennummernplatzhalter 4">
            <a:extLst>
              <a:ext uri="{FF2B5EF4-FFF2-40B4-BE49-F238E27FC236}">
                <a16:creationId xmlns:a16="http://schemas.microsoft.com/office/drawing/2014/main" id="{947DBD23-1257-4FDA-B217-68D4F079852F}"/>
              </a:ext>
            </a:extLst>
          </p:cNvPr>
          <p:cNvSpPr txBox="1">
            <a:spLocks/>
          </p:cNvSpPr>
          <p:nvPr/>
        </p:nvSpPr>
        <p:spPr bwMode="auto">
          <a:xfrm>
            <a:off x="9823141" y="6958299"/>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11</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44457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3535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noProof="0" dirty="0" err="1"/>
              <a:t>Objekte</a:t>
            </a:r>
            <a:r>
              <a:rPr lang="en-GB" noProof="0" dirty="0"/>
              <a:t> </a:t>
            </a:r>
            <a:r>
              <a:rPr lang="en-GB" noProof="0" dirty="0" err="1"/>
              <a:t>im</a:t>
            </a:r>
            <a:r>
              <a:rPr lang="en-GB" noProof="0" dirty="0"/>
              <a:t> </a:t>
            </a:r>
            <a:r>
              <a:rPr lang="en-GB" noProof="0" dirty="0" err="1"/>
              <a:t>Klassenzimmer</a:t>
            </a:r>
            <a:endParaRPr lang="en-GB" noProof="0" dirty="0"/>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522287" y="1426454"/>
            <a:ext cx="9190124" cy="5564016"/>
          </a:xfrm>
        </p:spPr>
        <p:txBody>
          <a:bodyPr/>
          <a:lstStyle/>
          <a:p>
            <a:pPr marL="342900" indent="-342900">
              <a:buFont typeface="Arial" panose="020B0604020202020204" pitchFamily="34" charset="0"/>
              <a:buChar char="•"/>
            </a:pPr>
            <a:r>
              <a:rPr lang="en-GB" sz="2800" noProof="0" dirty="0">
                <a:solidFill>
                  <a:schemeClr val="accent2"/>
                </a:solidFill>
              </a:rPr>
              <a:t>die </a:t>
            </a:r>
            <a:r>
              <a:rPr lang="en-GB" sz="2800" noProof="0" dirty="0" err="1">
                <a:solidFill>
                  <a:schemeClr val="accent2"/>
                </a:solidFill>
              </a:rPr>
              <a:t>Tür</a:t>
            </a:r>
            <a:r>
              <a:rPr lang="en-GB" sz="2800" noProof="0" dirty="0">
                <a:solidFill>
                  <a:schemeClr val="accent2"/>
                </a:solidFill>
              </a:rPr>
              <a:t> </a:t>
            </a:r>
            <a:r>
              <a:rPr lang="en-GB" sz="2800" noProof="0" dirty="0" err="1">
                <a:solidFill>
                  <a:schemeClr val="accent2"/>
                </a:solidFill>
              </a:rPr>
              <a:t>öffnen</a:t>
            </a:r>
            <a:r>
              <a:rPr lang="en-GB" sz="2800" noProof="0" dirty="0">
                <a:solidFill>
                  <a:schemeClr val="accent2"/>
                </a:solidFill>
              </a:rPr>
              <a:t> </a:t>
            </a:r>
            <a:r>
              <a:rPr lang="en-GB" sz="2800" noProof="0" dirty="0"/>
              <a:t>– open the door </a:t>
            </a:r>
          </a:p>
          <a:p>
            <a:pPr marL="342900" indent="-342900">
              <a:buFont typeface="Arial" panose="020B0604020202020204" pitchFamily="34" charset="0"/>
              <a:buChar char="•"/>
            </a:pPr>
            <a:endParaRPr lang="en-GB" sz="2800" noProof="0" dirty="0"/>
          </a:p>
          <a:p>
            <a:pPr marL="342900" indent="-342900">
              <a:buFont typeface="Arial" panose="020B0604020202020204" pitchFamily="34" charset="0"/>
              <a:buChar char="•"/>
            </a:pPr>
            <a:r>
              <a:rPr lang="en-GB" sz="2800" noProof="0" dirty="0">
                <a:solidFill>
                  <a:schemeClr val="accent2"/>
                </a:solidFill>
              </a:rPr>
              <a:t>die </a:t>
            </a:r>
            <a:r>
              <a:rPr lang="en-GB" sz="2800" noProof="0" dirty="0" err="1">
                <a:solidFill>
                  <a:schemeClr val="accent2"/>
                </a:solidFill>
              </a:rPr>
              <a:t>Tür</a:t>
            </a:r>
            <a:r>
              <a:rPr lang="en-GB" sz="2800" noProof="0" dirty="0">
                <a:solidFill>
                  <a:schemeClr val="accent2"/>
                </a:solidFill>
              </a:rPr>
              <a:t> </a:t>
            </a:r>
            <a:r>
              <a:rPr lang="en-GB" sz="2800" noProof="0" dirty="0" err="1">
                <a:solidFill>
                  <a:schemeClr val="accent2"/>
                </a:solidFill>
              </a:rPr>
              <a:t>schließen</a:t>
            </a:r>
            <a:r>
              <a:rPr lang="en-GB" sz="2800" noProof="0" dirty="0">
                <a:solidFill>
                  <a:schemeClr val="accent2"/>
                </a:solidFill>
              </a:rPr>
              <a:t> </a:t>
            </a:r>
            <a:r>
              <a:rPr lang="en-GB" sz="2800" noProof="0" dirty="0"/>
              <a:t>– shut the door </a:t>
            </a:r>
          </a:p>
          <a:p>
            <a:pPr marL="342900" indent="-342900">
              <a:buFont typeface="Arial" panose="020B0604020202020204" pitchFamily="34" charset="0"/>
              <a:buChar char="•"/>
            </a:pPr>
            <a:endParaRPr lang="en-GB" sz="2800" noProof="0" dirty="0"/>
          </a:p>
          <a:p>
            <a:pPr marL="342900" indent="-342900">
              <a:buFont typeface="Arial" panose="020B0604020202020204" pitchFamily="34" charset="0"/>
              <a:buChar char="•"/>
            </a:pPr>
            <a:r>
              <a:rPr lang="en-GB" sz="2800" noProof="0" dirty="0">
                <a:solidFill>
                  <a:schemeClr val="accent2"/>
                </a:solidFill>
              </a:rPr>
              <a:t>das Fenster </a:t>
            </a:r>
            <a:r>
              <a:rPr lang="en-GB" sz="2800" noProof="0" dirty="0" err="1">
                <a:solidFill>
                  <a:schemeClr val="accent2"/>
                </a:solidFill>
              </a:rPr>
              <a:t>öffnen</a:t>
            </a:r>
            <a:r>
              <a:rPr lang="en-GB" sz="2800" noProof="0" dirty="0">
                <a:solidFill>
                  <a:schemeClr val="accent2"/>
                </a:solidFill>
              </a:rPr>
              <a:t> </a:t>
            </a:r>
            <a:r>
              <a:rPr lang="en-GB" sz="2800" noProof="0" dirty="0"/>
              <a:t>– open the window </a:t>
            </a:r>
          </a:p>
          <a:p>
            <a:pPr marL="342900" indent="-342900">
              <a:buFont typeface="Arial" panose="020B0604020202020204" pitchFamily="34" charset="0"/>
              <a:buChar char="•"/>
            </a:pPr>
            <a:endParaRPr lang="en-GB" sz="2800" noProof="0" dirty="0"/>
          </a:p>
          <a:p>
            <a:pPr marL="342900" indent="-342900">
              <a:buFont typeface="Arial" panose="020B0604020202020204" pitchFamily="34" charset="0"/>
              <a:buChar char="•"/>
            </a:pPr>
            <a:r>
              <a:rPr lang="en-GB" sz="2800" noProof="0" dirty="0">
                <a:solidFill>
                  <a:schemeClr val="accent2"/>
                </a:solidFill>
              </a:rPr>
              <a:t>das Fenster </a:t>
            </a:r>
            <a:r>
              <a:rPr lang="en-GB" sz="2800" noProof="0" dirty="0" err="1">
                <a:solidFill>
                  <a:schemeClr val="accent2"/>
                </a:solidFill>
              </a:rPr>
              <a:t>schließen</a:t>
            </a:r>
            <a:r>
              <a:rPr lang="en-GB" sz="2800" noProof="0" dirty="0">
                <a:solidFill>
                  <a:schemeClr val="accent2"/>
                </a:solidFill>
              </a:rPr>
              <a:t> </a:t>
            </a:r>
            <a:r>
              <a:rPr lang="en-GB" sz="2800" noProof="0" dirty="0"/>
              <a:t>– shut the window </a:t>
            </a:r>
          </a:p>
          <a:p>
            <a:pPr marL="342900" indent="-342900">
              <a:buFont typeface="Arial" panose="020B0604020202020204" pitchFamily="34" charset="0"/>
              <a:buChar char="•"/>
            </a:pPr>
            <a:endParaRPr lang="en-GB" sz="2800" noProof="0" dirty="0"/>
          </a:p>
          <a:p>
            <a:pPr marL="342900" indent="-342900">
              <a:buFont typeface="Arial" panose="020B0604020202020204" pitchFamily="34" charset="0"/>
              <a:buChar char="•"/>
            </a:pPr>
            <a:r>
              <a:rPr lang="en-GB" sz="2800" noProof="0" dirty="0">
                <a:solidFill>
                  <a:schemeClr val="accent2"/>
                </a:solidFill>
              </a:rPr>
              <a:t>die Tafel </a:t>
            </a:r>
            <a:r>
              <a:rPr lang="en-GB" sz="2800" noProof="0" dirty="0" err="1">
                <a:solidFill>
                  <a:schemeClr val="accent2"/>
                </a:solidFill>
              </a:rPr>
              <a:t>einschalten</a:t>
            </a:r>
            <a:r>
              <a:rPr lang="en-GB" sz="2800" noProof="0" dirty="0">
                <a:solidFill>
                  <a:schemeClr val="accent2"/>
                </a:solidFill>
              </a:rPr>
              <a:t> </a:t>
            </a:r>
            <a:r>
              <a:rPr lang="en-GB" sz="2800" noProof="0" dirty="0"/>
              <a:t>– switch on the whiteboard</a:t>
            </a:r>
          </a:p>
          <a:p>
            <a:pPr marL="342900" indent="-342900">
              <a:buFont typeface="Arial" panose="020B0604020202020204" pitchFamily="34" charset="0"/>
              <a:buChar char="•"/>
            </a:pPr>
            <a:endParaRPr lang="en-GB" sz="2800" noProof="0" dirty="0"/>
          </a:p>
          <a:p>
            <a:pPr marL="342900" indent="-342900">
              <a:buFont typeface="Arial" panose="020B0604020202020204" pitchFamily="34" charset="0"/>
              <a:buChar char="•"/>
            </a:pPr>
            <a:r>
              <a:rPr lang="en-GB" sz="2800" noProof="0" dirty="0">
                <a:solidFill>
                  <a:schemeClr val="accent2"/>
                </a:solidFill>
              </a:rPr>
              <a:t>die Tafel </a:t>
            </a:r>
            <a:r>
              <a:rPr lang="en-GB" sz="2800" noProof="0" dirty="0" err="1">
                <a:solidFill>
                  <a:schemeClr val="accent2"/>
                </a:solidFill>
              </a:rPr>
              <a:t>ausschalten</a:t>
            </a:r>
            <a:r>
              <a:rPr lang="en-GB" sz="2800" noProof="0" dirty="0">
                <a:solidFill>
                  <a:schemeClr val="accent2"/>
                </a:solidFill>
              </a:rPr>
              <a:t> </a:t>
            </a:r>
            <a:r>
              <a:rPr lang="en-GB" sz="2800" noProof="0" dirty="0"/>
              <a:t>– switch off the whiteboard</a:t>
            </a:r>
          </a:p>
        </p:txBody>
      </p:sp>
      <p:pic>
        <p:nvPicPr>
          <p:cNvPr id="7" name="Picture 1" descr="A picture containing drawing&#10;&#10;Description automatically generated">
            <a:extLst>
              <a:ext uri="{FF2B5EF4-FFF2-40B4-BE49-F238E27FC236}">
                <a16:creationId xmlns:a16="http://schemas.microsoft.com/office/drawing/2014/main" id="{D650908F-30DC-47B5-B197-8511B71566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8712" y="2085588"/>
            <a:ext cx="2326905" cy="3566141"/>
          </a:xfrm>
          <a:prstGeom prst="rect">
            <a:avLst/>
          </a:prstGeom>
          <a:noFill/>
        </p:spPr>
      </p:pic>
      <p:pic>
        <p:nvPicPr>
          <p:cNvPr id="6" name="Aufgezeichneter Sound">
            <a:hlinkClick r:id="" action="ppaction://media"/>
            <a:extLst>
              <a:ext uri="{FF2B5EF4-FFF2-40B4-BE49-F238E27FC236}">
                <a16:creationId xmlns:a16="http://schemas.microsoft.com/office/drawing/2014/main" id="{CBC9AAE2-24AE-4808-A931-B9A0D44AE4D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48292" y="1334495"/>
            <a:ext cx="679656" cy="679655"/>
          </a:xfrm>
          <a:prstGeom prst="rect">
            <a:avLst/>
          </a:prstGeom>
        </p:spPr>
      </p:pic>
      <p:sp>
        <p:nvSpPr>
          <p:cNvPr id="8" name="Fußzeilenplatzhalter 3">
            <a:extLst>
              <a:ext uri="{FF2B5EF4-FFF2-40B4-BE49-F238E27FC236}">
                <a16:creationId xmlns:a16="http://schemas.microsoft.com/office/drawing/2014/main" id="{4C5810E6-2B7C-49D2-B681-88132087308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9" name="Foliennummernplatzhalter 4">
            <a:extLst>
              <a:ext uri="{FF2B5EF4-FFF2-40B4-BE49-F238E27FC236}">
                <a16:creationId xmlns:a16="http://schemas.microsoft.com/office/drawing/2014/main" id="{4331920A-2E08-4F16-910A-4B62FC5A05A3}"/>
              </a:ext>
            </a:extLst>
          </p:cNvPr>
          <p:cNvSpPr txBox="1">
            <a:spLocks/>
          </p:cNvSpPr>
          <p:nvPr/>
        </p:nvSpPr>
        <p:spPr bwMode="auto">
          <a:xfrm>
            <a:off x="9823141" y="6958299"/>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12</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403466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4487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E7AE3-A2BF-4B31-85FB-C94A4552ECD1}"/>
              </a:ext>
            </a:extLst>
          </p:cNvPr>
          <p:cNvSpPr>
            <a:spLocks noGrp="1"/>
          </p:cNvSpPr>
          <p:nvPr>
            <p:ph type="title"/>
          </p:nvPr>
        </p:nvSpPr>
        <p:spPr>
          <a:xfrm>
            <a:off x="522288" y="198437"/>
            <a:ext cx="9394825" cy="1258887"/>
          </a:xfrm>
        </p:spPr>
        <p:txBody>
          <a:bodyPr wrap="square" anchor="ctr">
            <a:normAutofit/>
          </a:bodyPr>
          <a:lstStyle/>
          <a:p>
            <a:r>
              <a:rPr lang="en-GB" noProof="0" dirty="0" err="1"/>
              <a:t>Objekte</a:t>
            </a:r>
            <a:r>
              <a:rPr lang="en-GB" noProof="0" dirty="0"/>
              <a:t> </a:t>
            </a:r>
            <a:r>
              <a:rPr lang="en-GB" noProof="0" dirty="0" err="1"/>
              <a:t>im</a:t>
            </a:r>
            <a:r>
              <a:rPr lang="en-GB" noProof="0" dirty="0"/>
              <a:t> </a:t>
            </a:r>
            <a:r>
              <a:rPr lang="en-GB" noProof="0" dirty="0" err="1"/>
              <a:t>Klassenzimmer</a:t>
            </a:r>
            <a:endParaRPr lang="en-GB" noProof="0" dirty="0"/>
          </a:p>
        </p:txBody>
      </p:sp>
      <p:pic>
        <p:nvPicPr>
          <p:cNvPr id="7" name="Picture 8" descr="Ein Bild, das Zeichnung enthält.&#10;&#10;Automatisch generierte Beschreibung">
            <a:extLst>
              <a:ext uri="{FF2B5EF4-FFF2-40B4-BE49-F238E27FC236}">
                <a16:creationId xmlns:a16="http://schemas.microsoft.com/office/drawing/2014/main" id="{1B97A801-AFE8-4E9E-A166-3287E546B957}"/>
              </a:ext>
            </a:extLst>
          </p:cNvPr>
          <p:cNvPicPr>
            <a:picLocks noChangeAspect="1"/>
          </p:cNvPicPr>
          <p:nvPr/>
        </p:nvPicPr>
        <p:blipFill>
          <a:blip r:embed="rId2"/>
          <a:stretch>
            <a:fillRect/>
          </a:stretch>
        </p:blipFill>
        <p:spPr>
          <a:xfrm>
            <a:off x="893222" y="1763713"/>
            <a:ext cx="3879344" cy="4989512"/>
          </a:xfrm>
          <a:prstGeom prst="rect">
            <a:avLst/>
          </a:prstGeom>
          <a:noFill/>
        </p:spPr>
      </p:pic>
      <p:sp>
        <p:nvSpPr>
          <p:cNvPr id="12" name="Content Placeholder 3">
            <a:extLst>
              <a:ext uri="{FF2B5EF4-FFF2-40B4-BE49-F238E27FC236}">
                <a16:creationId xmlns:a16="http://schemas.microsoft.com/office/drawing/2014/main" id="{C3749583-842C-4520-BBC9-EF13DF5785C4}"/>
              </a:ext>
            </a:extLst>
          </p:cNvPr>
          <p:cNvSpPr>
            <a:spLocks noGrp="1"/>
          </p:cNvSpPr>
          <p:nvPr>
            <p:ph sz="half" idx="2"/>
          </p:nvPr>
        </p:nvSpPr>
        <p:spPr>
          <a:xfrm>
            <a:off x="5295900" y="1763713"/>
            <a:ext cx="4621213" cy="4989512"/>
          </a:xfrm>
        </p:spPr>
        <p:txBody>
          <a:bodyPr/>
          <a:lstStyle/>
          <a:p>
            <a:r>
              <a:rPr lang="en-GB" sz="2800" noProof="0" dirty="0">
                <a:solidFill>
                  <a:schemeClr val="accent2"/>
                </a:solidFill>
              </a:rPr>
              <a:t>Ein Spiel!</a:t>
            </a:r>
          </a:p>
          <a:p>
            <a:endParaRPr lang="en-GB" sz="2800" noProof="0" dirty="0"/>
          </a:p>
          <a:p>
            <a:r>
              <a:rPr lang="en-GB" sz="2800" u="sng" noProof="0" dirty="0"/>
              <a:t>A game: </a:t>
            </a:r>
          </a:p>
          <a:p>
            <a:r>
              <a:rPr lang="en-GB" sz="2800" noProof="0" dirty="0"/>
              <a:t>One volunteer performs an action of their choice (e.g. closing the window), the others have to name the action in German.</a:t>
            </a:r>
          </a:p>
        </p:txBody>
      </p:sp>
      <p:sp>
        <p:nvSpPr>
          <p:cNvPr id="8" name="Fußzeilenplatzhalter 3">
            <a:extLst>
              <a:ext uri="{FF2B5EF4-FFF2-40B4-BE49-F238E27FC236}">
                <a16:creationId xmlns:a16="http://schemas.microsoft.com/office/drawing/2014/main" id="{393CD78B-CE98-41B9-8661-A1406B3D00E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9" name="Foliennummernplatzhalter 4">
            <a:extLst>
              <a:ext uri="{FF2B5EF4-FFF2-40B4-BE49-F238E27FC236}">
                <a16:creationId xmlns:a16="http://schemas.microsoft.com/office/drawing/2014/main" id="{98AF53D9-A559-4C1C-B97B-F429C4816B0C}"/>
              </a:ext>
            </a:extLst>
          </p:cNvPr>
          <p:cNvSpPr txBox="1">
            <a:spLocks/>
          </p:cNvSpPr>
          <p:nvPr/>
        </p:nvSpPr>
        <p:spPr bwMode="auto">
          <a:xfrm>
            <a:off x="9823141" y="6958299"/>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13</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929242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noProof="0" dirty="0" err="1"/>
              <a:t>Anweisungen</a:t>
            </a:r>
            <a:endParaRPr lang="en-GB" noProof="0" dirty="0"/>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888048" y="1763713"/>
            <a:ext cx="4621212" cy="4989512"/>
          </a:xfrm>
        </p:spPr>
        <p:txBody>
          <a:bodyPr/>
          <a:lstStyle/>
          <a:p>
            <a:r>
              <a:rPr lang="en-GB" sz="2800" dirty="0"/>
              <a:t>command - </a:t>
            </a:r>
            <a:r>
              <a:rPr lang="en-GB" sz="2800" dirty="0" err="1">
                <a:solidFill>
                  <a:schemeClr val="accent2"/>
                </a:solidFill>
              </a:rPr>
              <a:t>Anweisung</a:t>
            </a:r>
            <a:endParaRPr lang="en-GB" sz="2800" noProof="0" dirty="0">
              <a:solidFill>
                <a:schemeClr val="accent2"/>
              </a:solidFill>
            </a:endParaRPr>
          </a:p>
          <a:p>
            <a:endParaRPr lang="en-GB" sz="2800" dirty="0"/>
          </a:p>
          <a:p>
            <a:r>
              <a:rPr lang="en-GB" sz="2800" noProof="0" dirty="0"/>
              <a:t>All of the actions can be phrased as commands.</a:t>
            </a:r>
          </a:p>
          <a:p>
            <a:endParaRPr lang="en-GB" sz="2800" noProof="0" dirty="0"/>
          </a:p>
          <a:p>
            <a:r>
              <a:rPr lang="en-GB" sz="2800" noProof="0" dirty="0"/>
              <a:t>If your teachers or your classmates ask you to do something, it would look like this.</a:t>
            </a:r>
          </a:p>
        </p:txBody>
      </p:sp>
      <p:pic>
        <p:nvPicPr>
          <p:cNvPr id="7" name="Picture 1" descr="A picture containing drawing&#10;&#10;Description automatically generated">
            <a:extLst>
              <a:ext uri="{FF2B5EF4-FFF2-40B4-BE49-F238E27FC236}">
                <a16:creationId xmlns:a16="http://schemas.microsoft.com/office/drawing/2014/main" id="{D650908F-30DC-47B5-B197-8511B7156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8679" y="1763713"/>
            <a:ext cx="3255654" cy="4989512"/>
          </a:xfrm>
          <a:prstGeom prst="rect">
            <a:avLst/>
          </a:prstGeom>
          <a:noFill/>
        </p:spPr>
      </p:pic>
      <p:sp>
        <p:nvSpPr>
          <p:cNvPr id="8" name="Fußzeilenplatzhalter 3">
            <a:extLst>
              <a:ext uri="{FF2B5EF4-FFF2-40B4-BE49-F238E27FC236}">
                <a16:creationId xmlns:a16="http://schemas.microsoft.com/office/drawing/2014/main" id="{59F719AD-D7BD-4476-8607-8FF2A3589BDF}"/>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9" name="Foliennummernplatzhalter 4">
            <a:extLst>
              <a:ext uri="{FF2B5EF4-FFF2-40B4-BE49-F238E27FC236}">
                <a16:creationId xmlns:a16="http://schemas.microsoft.com/office/drawing/2014/main" id="{C407701A-2DA2-4324-B926-FC538B87E175}"/>
              </a:ext>
            </a:extLst>
          </p:cNvPr>
          <p:cNvSpPr txBox="1">
            <a:spLocks/>
          </p:cNvSpPr>
          <p:nvPr/>
        </p:nvSpPr>
        <p:spPr bwMode="auto">
          <a:xfrm>
            <a:off x="9823141" y="6958299"/>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14</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726460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noProof="0" dirty="0" err="1"/>
              <a:t>Anweisungen</a:t>
            </a:r>
            <a:endParaRPr lang="en-GB" noProof="0" dirty="0"/>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522287" y="1847399"/>
            <a:ext cx="5456391" cy="4989511"/>
          </a:xfrm>
        </p:spPr>
        <p:txBody>
          <a:bodyPr/>
          <a:lstStyle/>
          <a:p>
            <a:pPr marL="342900" indent="-342900">
              <a:buFont typeface="Arial" panose="020B0604020202020204" pitchFamily="34" charset="0"/>
              <a:buChar char="•"/>
            </a:pPr>
            <a:r>
              <a:rPr lang="en-GB" sz="2800" noProof="0" dirty="0">
                <a:solidFill>
                  <a:schemeClr val="accent2"/>
                </a:solidFill>
              </a:rPr>
              <a:t>Bitte </a:t>
            </a:r>
            <a:r>
              <a:rPr lang="en-GB" sz="2800" noProof="0" dirty="0" err="1">
                <a:solidFill>
                  <a:schemeClr val="accent2"/>
                </a:solidFill>
              </a:rPr>
              <a:t>schiebe</a:t>
            </a:r>
            <a:r>
              <a:rPr lang="en-GB" sz="2800" noProof="0" dirty="0">
                <a:solidFill>
                  <a:schemeClr val="accent2"/>
                </a:solidFill>
              </a:rPr>
              <a:t> den Stuhl </a:t>
            </a:r>
            <a:r>
              <a:rPr lang="en-GB" sz="2800" noProof="0" dirty="0" err="1">
                <a:solidFill>
                  <a:schemeClr val="accent2"/>
                </a:solidFill>
              </a:rPr>
              <a:t>ein</a:t>
            </a:r>
            <a:r>
              <a:rPr lang="en-GB" sz="2800" noProof="0" dirty="0">
                <a:solidFill>
                  <a:schemeClr val="accent2"/>
                </a:solidFill>
              </a:rPr>
              <a:t>.</a:t>
            </a:r>
          </a:p>
          <a:p>
            <a:pPr marL="358775"/>
            <a:r>
              <a:rPr lang="en-GB" sz="2800" dirty="0">
                <a:solidFill>
                  <a:schemeClr val="accent1"/>
                </a:solidFill>
              </a:rPr>
              <a:t>Please push in the chair.</a:t>
            </a:r>
            <a:endParaRPr lang="en-GB" sz="2800" noProof="0" dirty="0">
              <a:solidFill>
                <a:schemeClr val="accent1"/>
              </a:solidFill>
            </a:endParaRPr>
          </a:p>
          <a:p>
            <a:pPr marL="342900" indent="-342900">
              <a:buFont typeface="Arial" panose="020B0604020202020204" pitchFamily="34" charset="0"/>
              <a:buChar char="•"/>
            </a:pPr>
            <a:endParaRPr lang="en-GB" sz="2800" noProof="0" dirty="0">
              <a:solidFill>
                <a:schemeClr val="accent2"/>
              </a:solidFill>
            </a:endParaRPr>
          </a:p>
          <a:p>
            <a:pPr marL="342900" indent="-342900">
              <a:buFont typeface="Arial" panose="020B0604020202020204" pitchFamily="34" charset="0"/>
              <a:buChar char="•"/>
            </a:pPr>
            <a:r>
              <a:rPr lang="en-GB" sz="2800" noProof="0" dirty="0">
                <a:solidFill>
                  <a:schemeClr val="accent2"/>
                </a:solidFill>
              </a:rPr>
              <a:t>Bitte </a:t>
            </a:r>
            <a:r>
              <a:rPr lang="en-GB" sz="2800" noProof="0" dirty="0" err="1">
                <a:solidFill>
                  <a:schemeClr val="accent2"/>
                </a:solidFill>
              </a:rPr>
              <a:t>räume</a:t>
            </a:r>
            <a:r>
              <a:rPr lang="en-GB" sz="2800" noProof="0" dirty="0">
                <a:solidFill>
                  <a:schemeClr val="accent2"/>
                </a:solidFill>
              </a:rPr>
              <a:t> den Tisch auf.</a:t>
            </a:r>
          </a:p>
          <a:p>
            <a:pPr indent="358775"/>
            <a:r>
              <a:rPr lang="en-GB" sz="2800" dirty="0">
                <a:solidFill>
                  <a:schemeClr val="accent1"/>
                </a:solidFill>
              </a:rPr>
              <a:t>Please tidy up the desk. </a:t>
            </a:r>
            <a:endParaRPr lang="en-GB" sz="2800" noProof="0" dirty="0">
              <a:solidFill>
                <a:schemeClr val="accent1"/>
              </a:solidFill>
            </a:endParaRPr>
          </a:p>
          <a:p>
            <a:pPr marL="342900" indent="-342900">
              <a:buFont typeface="Arial" panose="020B0604020202020204" pitchFamily="34" charset="0"/>
              <a:buChar char="•"/>
            </a:pPr>
            <a:endParaRPr lang="en-GB" sz="2800" noProof="0" dirty="0">
              <a:solidFill>
                <a:schemeClr val="accent2"/>
              </a:solidFill>
            </a:endParaRPr>
          </a:p>
          <a:p>
            <a:pPr marL="342900" indent="-342900">
              <a:buFont typeface="Arial" panose="020B0604020202020204" pitchFamily="34" charset="0"/>
              <a:buChar char="•"/>
            </a:pPr>
            <a:r>
              <a:rPr lang="en-GB" sz="2800" noProof="0" dirty="0">
                <a:solidFill>
                  <a:schemeClr val="accent2"/>
                </a:solidFill>
              </a:rPr>
              <a:t>Bitte </a:t>
            </a:r>
            <a:r>
              <a:rPr lang="en-GB" sz="2800" noProof="0" dirty="0" err="1">
                <a:solidFill>
                  <a:schemeClr val="accent2"/>
                </a:solidFill>
              </a:rPr>
              <a:t>schalte</a:t>
            </a:r>
            <a:r>
              <a:rPr lang="en-GB" sz="2800" noProof="0" dirty="0">
                <a:solidFill>
                  <a:schemeClr val="accent2"/>
                </a:solidFill>
              </a:rPr>
              <a:t> den Computer </a:t>
            </a:r>
            <a:r>
              <a:rPr lang="en-GB" sz="2800" noProof="0" dirty="0" err="1">
                <a:solidFill>
                  <a:schemeClr val="accent2"/>
                </a:solidFill>
              </a:rPr>
              <a:t>ein</a:t>
            </a:r>
            <a:r>
              <a:rPr lang="en-GB" sz="2800" noProof="0" dirty="0">
                <a:solidFill>
                  <a:schemeClr val="accent2"/>
                </a:solidFill>
              </a:rPr>
              <a:t>/</a:t>
            </a:r>
            <a:r>
              <a:rPr lang="en-GB" sz="2800" noProof="0" dirty="0" err="1">
                <a:solidFill>
                  <a:schemeClr val="accent2"/>
                </a:solidFill>
              </a:rPr>
              <a:t>aus.</a:t>
            </a:r>
            <a:endParaRPr lang="en-GB" sz="2800" noProof="0" dirty="0">
              <a:solidFill>
                <a:schemeClr val="accent2"/>
              </a:solidFill>
            </a:endParaRPr>
          </a:p>
          <a:p>
            <a:pPr marL="358775"/>
            <a:r>
              <a:rPr lang="en-GB" sz="2800" dirty="0">
                <a:solidFill>
                  <a:schemeClr val="accent1"/>
                </a:solidFill>
              </a:rPr>
              <a:t>Please switch on/off the computer. </a:t>
            </a:r>
            <a:endParaRPr lang="en-GB" sz="2800" noProof="0" dirty="0">
              <a:solidFill>
                <a:schemeClr val="accent1"/>
              </a:solidFill>
            </a:endParaRPr>
          </a:p>
        </p:txBody>
      </p:sp>
      <p:pic>
        <p:nvPicPr>
          <p:cNvPr id="7" name="Picture 1" descr="A picture containing drawing&#10;&#10;Description automatically generated">
            <a:extLst>
              <a:ext uri="{FF2B5EF4-FFF2-40B4-BE49-F238E27FC236}">
                <a16:creationId xmlns:a16="http://schemas.microsoft.com/office/drawing/2014/main" id="{D650908F-30DC-47B5-B197-8511B71566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8679" y="1763713"/>
            <a:ext cx="3255654" cy="4989512"/>
          </a:xfrm>
          <a:prstGeom prst="rect">
            <a:avLst/>
          </a:prstGeom>
          <a:noFill/>
        </p:spPr>
      </p:pic>
      <p:pic>
        <p:nvPicPr>
          <p:cNvPr id="3" name="Sound aufgezeichnet">
            <a:hlinkClick r:id="" action="ppaction://media"/>
            <a:extLst>
              <a:ext uri="{FF2B5EF4-FFF2-40B4-BE49-F238E27FC236}">
                <a16:creationId xmlns:a16="http://schemas.microsoft.com/office/drawing/2014/main" id="{3EC6F50A-B81F-4B45-81E0-088A1F07C40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249278" y="6438121"/>
            <a:ext cx="630208" cy="630207"/>
          </a:xfrm>
          <a:prstGeom prst="rect">
            <a:avLst/>
          </a:prstGeom>
        </p:spPr>
      </p:pic>
      <p:sp>
        <p:nvSpPr>
          <p:cNvPr id="9" name="Fußzeilenplatzhalter 3">
            <a:extLst>
              <a:ext uri="{FF2B5EF4-FFF2-40B4-BE49-F238E27FC236}">
                <a16:creationId xmlns:a16="http://schemas.microsoft.com/office/drawing/2014/main" id="{527A540D-6A3D-498B-BBF1-1E4459065426}"/>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0" name="Foliennummernplatzhalter 4">
            <a:extLst>
              <a:ext uri="{FF2B5EF4-FFF2-40B4-BE49-F238E27FC236}">
                <a16:creationId xmlns:a16="http://schemas.microsoft.com/office/drawing/2014/main" id="{345D7DD8-CB83-4FB7-B6AF-FB361D9C910C}"/>
              </a:ext>
            </a:extLst>
          </p:cNvPr>
          <p:cNvSpPr txBox="1">
            <a:spLocks/>
          </p:cNvSpPr>
          <p:nvPr/>
        </p:nvSpPr>
        <p:spPr bwMode="auto">
          <a:xfrm>
            <a:off x="9823141" y="6958299"/>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15</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82826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64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noProof="0" dirty="0" err="1"/>
              <a:t>Anweisungen</a:t>
            </a:r>
            <a:endParaRPr lang="en-GB" noProof="0" dirty="0"/>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383059" y="1611168"/>
            <a:ext cx="9798909" cy="5500325"/>
          </a:xfrm>
        </p:spPr>
        <p:txBody>
          <a:bodyPr/>
          <a:lstStyle/>
          <a:p>
            <a:pPr marL="342900" indent="-342900">
              <a:buFont typeface="Arial" panose="020B0604020202020204" pitchFamily="34" charset="0"/>
              <a:buChar char="•"/>
            </a:pPr>
            <a:r>
              <a:rPr lang="en-GB" noProof="0" dirty="0">
                <a:solidFill>
                  <a:schemeClr val="accent2"/>
                </a:solidFill>
              </a:rPr>
              <a:t>Bitte </a:t>
            </a:r>
            <a:r>
              <a:rPr lang="en-GB" noProof="0" dirty="0" err="1">
                <a:solidFill>
                  <a:schemeClr val="accent2"/>
                </a:solidFill>
              </a:rPr>
              <a:t>öffne</a:t>
            </a:r>
            <a:r>
              <a:rPr lang="en-GB" noProof="0" dirty="0">
                <a:solidFill>
                  <a:schemeClr val="accent2"/>
                </a:solidFill>
              </a:rPr>
              <a:t> die </a:t>
            </a:r>
            <a:r>
              <a:rPr lang="en-GB" noProof="0" dirty="0" err="1">
                <a:solidFill>
                  <a:schemeClr val="accent2"/>
                </a:solidFill>
              </a:rPr>
              <a:t>Tür</a:t>
            </a:r>
            <a:r>
              <a:rPr lang="en-GB" noProof="0" dirty="0">
                <a:solidFill>
                  <a:schemeClr val="accent2"/>
                </a:solidFill>
              </a:rPr>
              <a:t>. </a:t>
            </a:r>
            <a:r>
              <a:rPr lang="en-GB" noProof="0" dirty="0">
                <a:solidFill>
                  <a:schemeClr val="accent1"/>
                </a:solidFill>
              </a:rPr>
              <a:t>-</a:t>
            </a:r>
            <a:r>
              <a:rPr lang="en-GB" noProof="0" dirty="0">
                <a:solidFill>
                  <a:schemeClr val="accent2"/>
                </a:solidFill>
              </a:rPr>
              <a:t> </a:t>
            </a:r>
            <a:r>
              <a:rPr lang="en-GB" dirty="0">
                <a:solidFill>
                  <a:schemeClr val="accent1"/>
                </a:solidFill>
              </a:rPr>
              <a:t>Please open the door. </a:t>
            </a:r>
            <a:endParaRPr lang="en-GB" noProof="0" dirty="0">
              <a:solidFill>
                <a:schemeClr val="accent1"/>
              </a:solidFill>
            </a:endParaRPr>
          </a:p>
          <a:p>
            <a:endParaRPr lang="en-GB" noProof="0" dirty="0">
              <a:solidFill>
                <a:schemeClr val="accent2"/>
              </a:solidFill>
            </a:endParaRPr>
          </a:p>
          <a:p>
            <a:pPr marL="342900" indent="-342900">
              <a:buFont typeface="Arial" panose="020B0604020202020204" pitchFamily="34" charset="0"/>
              <a:buChar char="•"/>
            </a:pPr>
            <a:r>
              <a:rPr lang="en-GB" noProof="0" dirty="0">
                <a:solidFill>
                  <a:schemeClr val="accent2"/>
                </a:solidFill>
              </a:rPr>
              <a:t>Bitte </a:t>
            </a:r>
            <a:r>
              <a:rPr lang="en-GB" noProof="0" dirty="0" err="1">
                <a:solidFill>
                  <a:schemeClr val="accent2"/>
                </a:solidFill>
              </a:rPr>
              <a:t>schließe</a:t>
            </a:r>
            <a:r>
              <a:rPr lang="en-GB" noProof="0" dirty="0">
                <a:solidFill>
                  <a:schemeClr val="accent2"/>
                </a:solidFill>
              </a:rPr>
              <a:t> die </a:t>
            </a:r>
            <a:r>
              <a:rPr lang="en-GB" noProof="0" dirty="0" err="1">
                <a:solidFill>
                  <a:schemeClr val="accent2"/>
                </a:solidFill>
              </a:rPr>
              <a:t>Tür</a:t>
            </a:r>
            <a:r>
              <a:rPr lang="en-GB" noProof="0" dirty="0">
                <a:solidFill>
                  <a:schemeClr val="accent2"/>
                </a:solidFill>
              </a:rPr>
              <a:t>. </a:t>
            </a:r>
            <a:r>
              <a:rPr lang="en-GB" noProof="0" dirty="0">
                <a:solidFill>
                  <a:schemeClr val="accent1"/>
                </a:solidFill>
              </a:rPr>
              <a:t>- </a:t>
            </a:r>
            <a:r>
              <a:rPr lang="en-GB" dirty="0">
                <a:solidFill>
                  <a:schemeClr val="accent1"/>
                </a:solidFill>
              </a:rPr>
              <a:t>Please shut the door. </a:t>
            </a:r>
            <a:endParaRPr lang="en-GB" noProof="0" dirty="0">
              <a:solidFill>
                <a:schemeClr val="accent2"/>
              </a:solidFill>
            </a:endParaRPr>
          </a:p>
          <a:p>
            <a:endParaRPr lang="en-GB" noProof="0" dirty="0">
              <a:solidFill>
                <a:schemeClr val="accent2"/>
              </a:solidFill>
            </a:endParaRPr>
          </a:p>
          <a:p>
            <a:pPr marL="342900" indent="-342900">
              <a:buFont typeface="Arial" panose="020B0604020202020204" pitchFamily="34" charset="0"/>
              <a:buChar char="•"/>
              <a:tabLst>
                <a:tab pos="4757738" algn="l"/>
              </a:tabLst>
            </a:pPr>
            <a:r>
              <a:rPr lang="en-GB" noProof="0" dirty="0">
                <a:solidFill>
                  <a:schemeClr val="accent2"/>
                </a:solidFill>
              </a:rPr>
              <a:t>Bitte </a:t>
            </a:r>
            <a:r>
              <a:rPr lang="en-GB" noProof="0" dirty="0" err="1">
                <a:solidFill>
                  <a:schemeClr val="accent2"/>
                </a:solidFill>
              </a:rPr>
              <a:t>öffne</a:t>
            </a:r>
            <a:r>
              <a:rPr lang="en-GB" noProof="0" dirty="0">
                <a:solidFill>
                  <a:schemeClr val="accent2"/>
                </a:solidFill>
              </a:rPr>
              <a:t> das Fenster. </a:t>
            </a:r>
            <a:r>
              <a:rPr lang="en-GB" noProof="0" dirty="0">
                <a:solidFill>
                  <a:schemeClr val="accent1"/>
                </a:solidFill>
              </a:rPr>
              <a:t>- Please open the window.</a:t>
            </a:r>
          </a:p>
          <a:p>
            <a:endParaRPr lang="en-GB" noProof="0" dirty="0">
              <a:solidFill>
                <a:schemeClr val="accent2"/>
              </a:solidFill>
            </a:endParaRPr>
          </a:p>
          <a:p>
            <a:pPr marL="342900" indent="-342900">
              <a:buFont typeface="Arial" panose="020B0604020202020204" pitchFamily="34" charset="0"/>
              <a:buChar char="•"/>
            </a:pPr>
            <a:r>
              <a:rPr lang="en-GB" noProof="0" dirty="0">
                <a:solidFill>
                  <a:schemeClr val="accent2"/>
                </a:solidFill>
              </a:rPr>
              <a:t>Bitte </a:t>
            </a:r>
            <a:r>
              <a:rPr lang="en-GB" noProof="0" dirty="0" err="1">
                <a:solidFill>
                  <a:schemeClr val="accent2"/>
                </a:solidFill>
              </a:rPr>
              <a:t>schließe</a:t>
            </a:r>
            <a:r>
              <a:rPr lang="en-GB" noProof="0" dirty="0">
                <a:solidFill>
                  <a:schemeClr val="accent2"/>
                </a:solidFill>
              </a:rPr>
              <a:t> das Fenster. </a:t>
            </a:r>
            <a:r>
              <a:rPr lang="en-GB" noProof="0" dirty="0">
                <a:solidFill>
                  <a:schemeClr val="accent1"/>
                </a:solidFill>
              </a:rPr>
              <a:t>–</a:t>
            </a:r>
            <a:r>
              <a:rPr lang="en-GB" noProof="0" dirty="0">
                <a:solidFill>
                  <a:schemeClr val="accent2"/>
                </a:solidFill>
              </a:rPr>
              <a:t> </a:t>
            </a:r>
            <a:r>
              <a:rPr lang="en-GB" noProof="0" dirty="0">
                <a:solidFill>
                  <a:schemeClr val="accent1"/>
                </a:solidFill>
              </a:rPr>
              <a:t>Please shut the window. </a:t>
            </a:r>
          </a:p>
          <a:p>
            <a:endParaRPr lang="en-GB" noProof="0" dirty="0">
              <a:solidFill>
                <a:schemeClr val="accent2"/>
              </a:solidFill>
            </a:endParaRPr>
          </a:p>
          <a:p>
            <a:pPr marL="342900" indent="-342900">
              <a:buFont typeface="Arial" panose="020B0604020202020204" pitchFamily="34" charset="0"/>
              <a:buChar char="•"/>
              <a:tabLst>
                <a:tab pos="5114925" algn="l"/>
                <a:tab pos="5832475" algn="l"/>
              </a:tabLst>
            </a:pPr>
            <a:r>
              <a:rPr lang="en-GB" noProof="0" dirty="0">
                <a:solidFill>
                  <a:schemeClr val="accent2"/>
                </a:solidFill>
              </a:rPr>
              <a:t>Bitte </a:t>
            </a:r>
            <a:r>
              <a:rPr lang="en-GB" noProof="0" dirty="0" err="1">
                <a:solidFill>
                  <a:schemeClr val="accent2"/>
                </a:solidFill>
              </a:rPr>
              <a:t>schalte</a:t>
            </a:r>
            <a:r>
              <a:rPr lang="en-GB" noProof="0" dirty="0">
                <a:solidFill>
                  <a:schemeClr val="accent2"/>
                </a:solidFill>
              </a:rPr>
              <a:t> die Tafel </a:t>
            </a:r>
            <a:r>
              <a:rPr lang="en-GB" noProof="0" dirty="0" err="1">
                <a:solidFill>
                  <a:schemeClr val="accent2"/>
                </a:solidFill>
              </a:rPr>
              <a:t>ein</a:t>
            </a:r>
            <a:r>
              <a:rPr lang="en-GB" noProof="0" dirty="0">
                <a:solidFill>
                  <a:schemeClr val="accent2"/>
                </a:solidFill>
              </a:rPr>
              <a:t>/</a:t>
            </a:r>
            <a:r>
              <a:rPr lang="en-GB" noProof="0" dirty="0" err="1">
                <a:solidFill>
                  <a:schemeClr val="accent2"/>
                </a:solidFill>
              </a:rPr>
              <a:t>aus.</a:t>
            </a:r>
            <a:r>
              <a:rPr lang="en-GB" noProof="0" dirty="0">
                <a:solidFill>
                  <a:schemeClr val="accent2"/>
                </a:solidFill>
              </a:rPr>
              <a:t> </a:t>
            </a:r>
            <a:r>
              <a:rPr lang="en-GB" noProof="0" dirty="0">
                <a:solidFill>
                  <a:schemeClr val="accent1"/>
                </a:solidFill>
              </a:rPr>
              <a:t>– Please switch on/off the 		whiteboard.</a:t>
            </a:r>
          </a:p>
        </p:txBody>
      </p:sp>
      <p:pic>
        <p:nvPicPr>
          <p:cNvPr id="7" name="Picture 1" descr="A picture containing drawing&#10;&#10;Description automatically generated">
            <a:extLst>
              <a:ext uri="{FF2B5EF4-FFF2-40B4-BE49-F238E27FC236}">
                <a16:creationId xmlns:a16="http://schemas.microsoft.com/office/drawing/2014/main" id="{D650908F-30DC-47B5-B197-8511B71566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0421" y="1611168"/>
            <a:ext cx="1945807" cy="2982081"/>
          </a:xfrm>
          <a:prstGeom prst="rect">
            <a:avLst/>
          </a:prstGeom>
          <a:noFill/>
        </p:spPr>
      </p:pic>
      <p:pic>
        <p:nvPicPr>
          <p:cNvPr id="8" name="Aufgezeichneter Sound">
            <a:hlinkClick r:id="" action="ppaction://media"/>
            <a:extLst>
              <a:ext uri="{FF2B5EF4-FFF2-40B4-BE49-F238E27FC236}">
                <a16:creationId xmlns:a16="http://schemas.microsoft.com/office/drawing/2014/main" id="{A81FE826-11F8-423D-9543-D8955C89234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68127" y="5979463"/>
            <a:ext cx="730393" cy="730392"/>
          </a:xfrm>
          <a:prstGeom prst="rect">
            <a:avLst/>
          </a:prstGeom>
        </p:spPr>
      </p:pic>
      <p:sp>
        <p:nvSpPr>
          <p:cNvPr id="9" name="Fußzeilenplatzhalter 3">
            <a:extLst>
              <a:ext uri="{FF2B5EF4-FFF2-40B4-BE49-F238E27FC236}">
                <a16:creationId xmlns:a16="http://schemas.microsoft.com/office/drawing/2014/main" id="{B5784069-D7A1-4FA2-AF09-F7F708087DB1}"/>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0" name="Foliennummernplatzhalter 4">
            <a:extLst>
              <a:ext uri="{FF2B5EF4-FFF2-40B4-BE49-F238E27FC236}">
                <a16:creationId xmlns:a16="http://schemas.microsoft.com/office/drawing/2014/main" id="{44435D64-203D-4833-ABD0-7A0D410B04EB}"/>
              </a:ext>
            </a:extLst>
          </p:cNvPr>
          <p:cNvSpPr txBox="1">
            <a:spLocks/>
          </p:cNvSpPr>
          <p:nvPr/>
        </p:nvSpPr>
        <p:spPr bwMode="auto">
          <a:xfrm>
            <a:off x="9823141" y="6958299"/>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16</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405337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2492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E7AE3-A2BF-4B31-85FB-C94A4552ECD1}"/>
              </a:ext>
            </a:extLst>
          </p:cNvPr>
          <p:cNvSpPr>
            <a:spLocks noGrp="1"/>
          </p:cNvSpPr>
          <p:nvPr>
            <p:ph type="title"/>
          </p:nvPr>
        </p:nvSpPr>
        <p:spPr>
          <a:xfrm>
            <a:off x="522288" y="198437"/>
            <a:ext cx="9394825" cy="1258887"/>
          </a:xfrm>
        </p:spPr>
        <p:txBody>
          <a:bodyPr wrap="square" anchor="ctr">
            <a:normAutofit/>
          </a:bodyPr>
          <a:lstStyle/>
          <a:p>
            <a:r>
              <a:rPr lang="en-GB" noProof="0" dirty="0" err="1"/>
              <a:t>Anweisungen</a:t>
            </a:r>
            <a:r>
              <a:rPr lang="en-GB" noProof="0" dirty="0"/>
              <a:t> Partner A</a:t>
            </a:r>
          </a:p>
        </p:txBody>
      </p:sp>
      <p:pic>
        <p:nvPicPr>
          <p:cNvPr id="7" name="Picture 8" descr="Ein Bild, das Zeichnung enthält.&#10;&#10;Automatisch generierte Beschreibung">
            <a:extLst>
              <a:ext uri="{FF2B5EF4-FFF2-40B4-BE49-F238E27FC236}">
                <a16:creationId xmlns:a16="http://schemas.microsoft.com/office/drawing/2014/main" id="{1B97A801-AFE8-4E9E-A166-3287E546B957}"/>
              </a:ext>
            </a:extLst>
          </p:cNvPr>
          <p:cNvPicPr>
            <a:picLocks noChangeAspect="1"/>
          </p:cNvPicPr>
          <p:nvPr/>
        </p:nvPicPr>
        <p:blipFill>
          <a:blip r:embed="rId2"/>
          <a:stretch>
            <a:fillRect/>
          </a:stretch>
        </p:blipFill>
        <p:spPr>
          <a:xfrm>
            <a:off x="893222" y="1763713"/>
            <a:ext cx="3879344" cy="4989512"/>
          </a:xfrm>
          <a:prstGeom prst="rect">
            <a:avLst/>
          </a:prstGeom>
          <a:noFill/>
        </p:spPr>
      </p:pic>
      <p:sp>
        <p:nvSpPr>
          <p:cNvPr id="12" name="Content Placeholder 3">
            <a:extLst>
              <a:ext uri="{FF2B5EF4-FFF2-40B4-BE49-F238E27FC236}">
                <a16:creationId xmlns:a16="http://schemas.microsoft.com/office/drawing/2014/main" id="{C3749583-842C-4520-BBC9-EF13DF5785C4}"/>
              </a:ext>
            </a:extLst>
          </p:cNvPr>
          <p:cNvSpPr>
            <a:spLocks noGrp="1"/>
          </p:cNvSpPr>
          <p:nvPr>
            <p:ph sz="half" idx="2"/>
          </p:nvPr>
        </p:nvSpPr>
        <p:spPr>
          <a:xfrm>
            <a:off x="5295899" y="1542362"/>
            <a:ext cx="4621213" cy="4989512"/>
          </a:xfrm>
        </p:spPr>
        <p:txBody>
          <a:bodyPr/>
          <a:lstStyle/>
          <a:p>
            <a:r>
              <a:rPr lang="en-GB" noProof="0" dirty="0"/>
              <a:t>You will give your partner the following classroom commands in German which he or she has to perform:</a:t>
            </a:r>
          </a:p>
          <a:p>
            <a:endParaRPr lang="en-GB" noProof="0" dirty="0"/>
          </a:p>
          <a:p>
            <a:pPr marL="342900" indent="-342900">
              <a:buFont typeface="Arial" panose="020B0604020202020204" pitchFamily="34" charset="0"/>
              <a:buChar char="•"/>
            </a:pPr>
            <a:r>
              <a:rPr lang="en-GB" noProof="0" dirty="0"/>
              <a:t>Please open (or close) the window.</a:t>
            </a:r>
          </a:p>
          <a:p>
            <a:pPr marL="342900" indent="-342900">
              <a:buFont typeface="Arial" panose="020B0604020202020204" pitchFamily="34" charset="0"/>
              <a:buChar char="•"/>
            </a:pPr>
            <a:r>
              <a:rPr lang="en-GB" noProof="0" dirty="0"/>
              <a:t>Please turn on (or off) the board.</a:t>
            </a:r>
          </a:p>
          <a:p>
            <a:pPr marL="342900" indent="-342900">
              <a:buFont typeface="Arial" panose="020B0604020202020204" pitchFamily="34" charset="0"/>
              <a:buChar char="•"/>
            </a:pPr>
            <a:r>
              <a:rPr lang="en-GB" noProof="0" dirty="0"/>
              <a:t>Please slide in the chair.</a:t>
            </a:r>
          </a:p>
          <a:p>
            <a:pPr marL="342900" indent="-342900">
              <a:buFont typeface="Arial" panose="020B0604020202020204" pitchFamily="34" charset="0"/>
              <a:buChar char="•"/>
            </a:pPr>
            <a:endParaRPr lang="en-GB" noProof="0" dirty="0"/>
          </a:p>
          <a:p>
            <a:r>
              <a:rPr lang="en-GB" noProof="0" dirty="0"/>
              <a:t>After that you will perform your partner’s commands.</a:t>
            </a:r>
          </a:p>
        </p:txBody>
      </p:sp>
      <p:sp>
        <p:nvSpPr>
          <p:cNvPr id="8" name="Fußzeilenplatzhalter 3">
            <a:extLst>
              <a:ext uri="{FF2B5EF4-FFF2-40B4-BE49-F238E27FC236}">
                <a16:creationId xmlns:a16="http://schemas.microsoft.com/office/drawing/2014/main" id="{EF20532C-A55A-4AE7-911C-A10963DC881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9" name="Foliennummernplatzhalter 4">
            <a:extLst>
              <a:ext uri="{FF2B5EF4-FFF2-40B4-BE49-F238E27FC236}">
                <a16:creationId xmlns:a16="http://schemas.microsoft.com/office/drawing/2014/main" id="{BD9916EA-F6FE-4473-A100-7DCCE55EFD33}"/>
              </a:ext>
            </a:extLst>
          </p:cNvPr>
          <p:cNvSpPr txBox="1">
            <a:spLocks/>
          </p:cNvSpPr>
          <p:nvPr/>
        </p:nvSpPr>
        <p:spPr bwMode="auto">
          <a:xfrm>
            <a:off x="9823141" y="6958299"/>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17</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375190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E7AE3-A2BF-4B31-85FB-C94A4552ECD1}"/>
              </a:ext>
            </a:extLst>
          </p:cNvPr>
          <p:cNvSpPr>
            <a:spLocks noGrp="1"/>
          </p:cNvSpPr>
          <p:nvPr>
            <p:ph type="title"/>
          </p:nvPr>
        </p:nvSpPr>
        <p:spPr>
          <a:xfrm>
            <a:off x="522288" y="198437"/>
            <a:ext cx="9394825" cy="1258887"/>
          </a:xfrm>
        </p:spPr>
        <p:txBody>
          <a:bodyPr wrap="square" anchor="ctr">
            <a:normAutofit/>
          </a:bodyPr>
          <a:lstStyle/>
          <a:p>
            <a:r>
              <a:rPr lang="en-GB" noProof="0" dirty="0" err="1"/>
              <a:t>Anweisungen</a:t>
            </a:r>
            <a:r>
              <a:rPr lang="en-GB" noProof="0" dirty="0"/>
              <a:t> Partner B</a:t>
            </a:r>
          </a:p>
        </p:txBody>
      </p:sp>
      <p:pic>
        <p:nvPicPr>
          <p:cNvPr id="7" name="Picture 8" descr="Ein Bild, das Zeichnung enthält.&#10;&#10;Automatisch generierte Beschreibung">
            <a:extLst>
              <a:ext uri="{FF2B5EF4-FFF2-40B4-BE49-F238E27FC236}">
                <a16:creationId xmlns:a16="http://schemas.microsoft.com/office/drawing/2014/main" id="{1B97A801-AFE8-4E9E-A166-3287E546B957}"/>
              </a:ext>
            </a:extLst>
          </p:cNvPr>
          <p:cNvPicPr>
            <a:picLocks noChangeAspect="1"/>
          </p:cNvPicPr>
          <p:nvPr/>
        </p:nvPicPr>
        <p:blipFill>
          <a:blip r:embed="rId2"/>
          <a:stretch>
            <a:fillRect/>
          </a:stretch>
        </p:blipFill>
        <p:spPr>
          <a:xfrm>
            <a:off x="893222" y="1763713"/>
            <a:ext cx="3879344" cy="4989512"/>
          </a:xfrm>
          <a:prstGeom prst="rect">
            <a:avLst/>
          </a:prstGeom>
          <a:noFill/>
        </p:spPr>
      </p:pic>
      <p:sp>
        <p:nvSpPr>
          <p:cNvPr id="12" name="Content Placeholder 3">
            <a:extLst>
              <a:ext uri="{FF2B5EF4-FFF2-40B4-BE49-F238E27FC236}">
                <a16:creationId xmlns:a16="http://schemas.microsoft.com/office/drawing/2014/main" id="{C3749583-842C-4520-BBC9-EF13DF5785C4}"/>
              </a:ext>
            </a:extLst>
          </p:cNvPr>
          <p:cNvSpPr>
            <a:spLocks noGrp="1"/>
          </p:cNvSpPr>
          <p:nvPr>
            <p:ph sz="half" idx="2"/>
          </p:nvPr>
        </p:nvSpPr>
        <p:spPr>
          <a:xfrm>
            <a:off x="5295899" y="1599940"/>
            <a:ext cx="4621213" cy="4989512"/>
          </a:xfrm>
        </p:spPr>
        <p:txBody>
          <a:bodyPr/>
          <a:lstStyle/>
          <a:p>
            <a:r>
              <a:rPr lang="en-GB" noProof="0" dirty="0"/>
              <a:t>You will perform your partner’s commands.</a:t>
            </a:r>
          </a:p>
          <a:p>
            <a:r>
              <a:rPr lang="en-GB" noProof="0" dirty="0"/>
              <a:t>After that, you will give your partner the following classroom commands in German which he or she has to perform:</a:t>
            </a:r>
          </a:p>
          <a:p>
            <a:endParaRPr lang="en-GB" noProof="0" dirty="0"/>
          </a:p>
          <a:p>
            <a:pPr marL="342900" indent="-342900">
              <a:buFont typeface="Arial" panose="020B0604020202020204" pitchFamily="34" charset="0"/>
              <a:buChar char="•"/>
            </a:pPr>
            <a:r>
              <a:rPr lang="en-GB" noProof="0" dirty="0"/>
              <a:t>Please tidy up the table.</a:t>
            </a:r>
          </a:p>
          <a:p>
            <a:pPr marL="342900" indent="-342900">
              <a:buFont typeface="Arial" panose="020B0604020202020204" pitchFamily="34" charset="0"/>
              <a:buChar char="•"/>
            </a:pPr>
            <a:r>
              <a:rPr lang="en-GB" noProof="0" dirty="0"/>
              <a:t>Please turn on (or off) the computer.</a:t>
            </a:r>
          </a:p>
          <a:p>
            <a:pPr marL="342900" indent="-342900">
              <a:buFont typeface="Arial" panose="020B0604020202020204" pitchFamily="34" charset="0"/>
              <a:buChar char="•"/>
            </a:pPr>
            <a:r>
              <a:rPr lang="en-GB" noProof="0" dirty="0"/>
              <a:t>Please open (or close) the door.</a:t>
            </a:r>
          </a:p>
        </p:txBody>
      </p:sp>
      <p:sp>
        <p:nvSpPr>
          <p:cNvPr id="8" name="Fußzeilenplatzhalter 3">
            <a:extLst>
              <a:ext uri="{FF2B5EF4-FFF2-40B4-BE49-F238E27FC236}">
                <a16:creationId xmlns:a16="http://schemas.microsoft.com/office/drawing/2014/main" id="{D201AC96-DD96-4989-B9B3-A747DB829842}"/>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9" name="Foliennummernplatzhalter 4">
            <a:extLst>
              <a:ext uri="{FF2B5EF4-FFF2-40B4-BE49-F238E27FC236}">
                <a16:creationId xmlns:a16="http://schemas.microsoft.com/office/drawing/2014/main" id="{3C3E19DF-174B-44B3-8129-181346776363}"/>
              </a:ext>
            </a:extLst>
          </p:cNvPr>
          <p:cNvSpPr txBox="1">
            <a:spLocks/>
          </p:cNvSpPr>
          <p:nvPr/>
        </p:nvSpPr>
        <p:spPr bwMode="auto">
          <a:xfrm>
            <a:off x="9823141" y="6958299"/>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18</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790977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997328-5C8F-410B-ACE4-29287F0A2466}"/>
              </a:ext>
            </a:extLst>
          </p:cNvPr>
          <p:cNvSpPr>
            <a:spLocks noGrp="1"/>
          </p:cNvSpPr>
          <p:nvPr>
            <p:ph type="title"/>
          </p:nvPr>
        </p:nvSpPr>
        <p:spPr/>
        <p:txBody>
          <a:bodyPr/>
          <a:lstStyle/>
          <a:p>
            <a:r>
              <a:rPr lang="en-GB" noProof="0" dirty="0"/>
              <a:t>Sources</a:t>
            </a:r>
          </a:p>
        </p:txBody>
      </p:sp>
      <p:sp>
        <p:nvSpPr>
          <p:cNvPr id="3" name="Inhaltsplatzhalter 2">
            <a:extLst>
              <a:ext uri="{FF2B5EF4-FFF2-40B4-BE49-F238E27FC236}">
                <a16:creationId xmlns:a16="http://schemas.microsoft.com/office/drawing/2014/main" id="{BBEC0851-C39C-4A92-8E14-FB9E748382BE}"/>
              </a:ext>
            </a:extLst>
          </p:cNvPr>
          <p:cNvSpPr>
            <a:spLocks noGrp="1"/>
          </p:cNvSpPr>
          <p:nvPr>
            <p:ph sz="half" idx="1"/>
          </p:nvPr>
        </p:nvSpPr>
        <p:spPr>
          <a:xfrm>
            <a:off x="522287" y="1457324"/>
            <a:ext cx="9394825" cy="5500688"/>
          </a:xfrm>
        </p:spPr>
        <p:txBody>
          <a:bodyPr/>
          <a:lstStyle/>
          <a:p>
            <a:pPr marL="342900" indent="-342900">
              <a:buFont typeface="Arial" panose="020B0604020202020204" pitchFamily="34" charset="0"/>
              <a:buChar char="•"/>
            </a:pPr>
            <a:r>
              <a:rPr lang="en-GB" sz="2400" noProof="0" dirty="0">
                <a:latin typeface="Comic Sans MS" panose="030F0702030302020204" pitchFamily="66" charset="0"/>
              </a:rPr>
              <a:t>https://dodo.ac/np/images/a/ac/School_Chair_%28Natural_%26_Silver%29_NH_Icon.png</a:t>
            </a:r>
          </a:p>
          <a:p>
            <a:pPr marL="342900" indent="-342900">
              <a:buFont typeface="Arial" panose="020B0604020202020204" pitchFamily="34" charset="0"/>
              <a:buChar char="•"/>
            </a:pPr>
            <a:r>
              <a:rPr lang="en-GB" sz="2400" noProof="0" dirty="0">
                <a:latin typeface="Comic Sans MS" panose="030F0702030302020204" pitchFamily="66" charset="0"/>
              </a:rPr>
              <a:t>http://www.pngall.com/wp-content/uploads/2/Desk-PNG-HD-Image.png</a:t>
            </a:r>
          </a:p>
          <a:p>
            <a:pPr marL="342900" indent="-342900">
              <a:buFont typeface="Arial" panose="020B0604020202020204" pitchFamily="34" charset="0"/>
              <a:buChar char="•"/>
            </a:pPr>
            <a:r>
              <a:rPr lang="en-GB" sz="2400" noProof="0" dirty="0">
                <a:latin typeface="Comic Sans MS" panose="030F0702030302020204" pitchFamily="66" charset="0"/>
              </a:rPr>
              <a:t>https://cdn.pixabay.com/photo/2013/07/13/11/47/computer-158675_960_720.png</a:t>
            </a:r>
          </a:p>
          <a:p>
            <a:pPr marL="342900" indent="-342900">
              <a:buFont typeface="Arial" panose="020B0604020202020204" pitchFamily="34" charset="0"/>
              <a:buChar char="•"/>
            </a:pPr>
            <a:r>
              <a:rPr lang="en-GB" sz="2400" noProof="0" dirty="0">
                <a:latin typeface="Comic Sans MS" panose="030F0702030302020204" pitchFamily="66" charset="0"/>
              </a:rPr>
              <a:t>https://gamepedia.cursecdn.com/minecraft_de_gamepedia/thumb/0/06/Schwarzeichenholzt%C3%BCr.png/150px-Schwarzeichenholzt%C3%BCr.png?version=7791992046ca13d79f92a6756a95e211</a:t>
            </a:r>
          </a:p>
          <a:p>
            <a:pPr marL="342900" indent="-342900">
              <a:buFont typeface="Arial" panose="020B0604020202020204" pitchFamily="34" charset="0"/>
              <a:buChar char="•"/>
            </a:pPr>
            <a:r>
              <a:rPr lang="en-GB" sz="2400" noProof="0" dirty="0">
                <a:latin typeface="Comic Sans MS" panose="030F0702030302020204" pitchFamily="66" charset="0"/>
              </a:rPr>
              <a:t>https://www.hausjournal.net/wp-content/uploads/Kosten-Fenster-Einfamilienhaus.jpg</a:t>
            </a:r>
            <a:endParaRPr lang="en-GB" noProof="0" dirty="0"/>
          </a:p>
          <a:p>
            <a:pPr marL="342900" indent="-342900">
              <a:buFont typeface="Arial" panose="020B0604020202020204" pitchFamily="34" charset="0"/>
              <a:buChar char="•"/>
            </a:pPr>
            <a:r>
              <a:rPr lang="en-GB" sz="2400" noProof="0" dirty="0">
                <a:latin typeface="Comic Sans MS" panose="030F0702030302020204" pitchFamily="66" charset="0"/>
              </a:rPr>
              <a:t>https://c1.staticflickr.com/6/5255/5570898684_a595f1c923.jpg  </a:t>
            </a:r>
          </a:p>
        </p:txBody>
      </p:sp>
      <p:sp>
        <p:nvSpPr>
          <p:cNvPr id="7" name="Fußzeilenplatzhalter 3">
            <a:extLst>
              <a:ext uri="{FF2B5EF4-FFF2-40B4-BE49-F238E27FC236}">
                <a16:creationId xmlns:a16="http://schemas.microsoft.com/office/drawing/2014/main" id="{932F9D0B-5A9B-49E2-B47D-D38D825B14B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8" name="Foliennummernplatzhalter 4">
            <a:extLst>
              <a:ext uri="{FF2B5EF4-FFF2-40B4-BE49-F238E27FC236}">
                <a16:creationId xmlns:a16="http://schemas.microsoft.com/office/drawing/2014/main" id="{EDEAFB53-1D50-41AE-BB2C-20BF299B347B}"/>
              </a:ext>
            </a:extLst>
          </p:cNvPr>
          <p:cNvSpPr txBox="1">
            <a:spLocks/>
          </p:cNvSpPr>
          <p:nvPr/>
        </p:nvSpPr>
        <p:spPr bwMode="auto">
          <a:xfrm>
            <a:off x="9823141" y="6958299"/>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19</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1937925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noProof="0" dirty="0">
                <a:solidFill>
                  <a:srgbClr val="C00000"/>
                </a:solidFill>
              </a:rPr>
            </a:br>
            <a:br>
              <a:rPr lang="en-GB" noProof="0" dirty="0">
                <a:solidFill>
                  <a:srgbClr val="C00000"/>
                </a:solidFill>
              </a:rPr>
            </a:br>
            <a:br>
              <a:rPr lang="en-GB" noProof="0" dirty="0">
                <a:solidFill>
                  <a:srgbClr val="C00000"/>
                </a:solidFill>
              </a:rPr>
            </a:br>
            <a:br>
              <a:rPr lang="en-GB" noProof="0" dirty="0">
                <a:solidFill>
                  <a:srgbClr val="C00000"/>
                </a:solidFill>
              </a:rPr>
            </a:br>
            <a:r>
              <a:rPr lang="en-GB" sz="4000" noProof="0" dirty="0">
                <a:solidFill>
                  <a:srgbClr val="C00000"/>
                </a:solidFill>
              </a:rPr>
              <a:t>Deutsch </a:t>
            </a:r>
            <a:r>
              <a:rPr lang="en-GB" sz="4000" noProof="0" dirty="0" err="1">
                <a:solidFill>
                  <a:srgbClr val="C00000"/>
                </a:solidFill>
              </a:rPr>
              <a:t>lernen</a:t>
            </a:r>
            <a:r>
              <a:rPr lang="en-GB" sz="4000" noProof="0" dirty="0">
                <a:solidFill>
                  <a:srgbClr val="C00000"/>
                </a:solidFill>
              </a:rPr>
              <a:t> </a:t>
            </a:r>
            <a:br>
              <a:rPr lang="en-GB" sz="4000" noProof="0" dirty="0">
                <a:solidFill>
                  <a:srgbClr val="C00000"/>
                </a:solidFill>
              </a:rPr>
            </a:br>
            <a:r>
              <a:rPr lang="en-GB" sz="4000" noProof="0" dirty="0" err="1">
                <a:solidFill>
                  <a:srgbClr val="000066"/>
                </a:solidFill>
              </a:rPr>
              <a:t>mit</a:t>
            </a:r>
            <a:r>
              <a:rPr lang="en-GB" sz="4000" noProof="0" dirty="0">
                <a:solidFill>
                  <a:srgbClr val="000066"/>
                </a:solidFill>
              </a:rPr>
              <a:t> Ali,</a:t>
            </a:r>
            <a:br>
              <a:rPr lang="en-GB" sz="4000" noProof="0" dirty="0">
                <a:solidFill>
                  <a:srgbClr val="000066"/>
                </a:solidFill>
              </a:rPr>
            </a:br>
            <a:r>
              <a:rPr lang="en-GB" sz="4000" noProof="0" dirty="0" err="1">
                <a:solidFill>
                  <a:srgbClr val="C00000"/>
                </a:solidFill>
              </a:rPr>
              <a:t>unserem</a:t>
            </a:r>
            <a:r>
              <a:rPr lang="en-GB" sz="4000" noProof="0" dirty="0">
                <a:solidFill>
                  <a:srgbClr val="C00000"/>
                </a:solidFill>
              </a:rPr>
              <a:t> Adler</a:t>
            </a:r>
            <a:br>
              <a:rPr lang="en-GB" sz="4000" noProof="0" dirty="0">
                <a:solidFill>
                  <a:srgbClr val="C00000"/>
                </a:solidFill>
              </a:rPr>
            </a:br>
            <a:br>
              <a:rPr lang="en-GB" sz="4000" noProof="0" dirty="0">
                <a:solidFill>
                  <a:srgbClr val="C00000"/>
                </a:solidFill>
              </a:rPr>
            </a:br>
            <a:br>
              <a:rPr lang="en-GB" noProof="0" dirty="0">
                <a:solidFill>
                  <a:srgbClr val="C00000"/>
                </a:solidFill>
              </a:rPr>
            </a:br>
            <a:br>
              <a:rPr lang="en-GB" noProof="0" dirty="0">
                <a:solidFill>
                  <a:srgbClr val="C00000"/>
                </a:solidFill>
              </a:rPr>
            </a:br>
            <a:br>
              <a:rPr lang="en-GB" sz="2700" noProof="0" dirty="0">
                <a:solidFill>
                  <a:schemeClr val="accent1">
                    <a:lumMod val="75000"/>
                    <a:lumOff val="25000"/>
                  </a:schemeClr>
                </a:solidFill>
              </a:rPr>
            </a:br>
            <a:r>
              <a:rPr lang="en-GB" sz="2700" noProof="0" dirty="0">
                <a:solidFill>
                  <a:schemeClr val="accent1">
                    <a:lumMod val="90000"/>
                    <a:lumOff val="10000"/>
                  </a:schemeClr>
                </a:solidFill>
              </a:rPr>
              <a:t>Sigrid </a:t>
            </a:r>
            <a:r>
              <a:rPr lang="en-GB" sz="2700" noProof="0" dirty="0" err="1">
                <a:solidFill>
                  <a:schemeClr val="accent1">
                    <a:lumMod val="90000"/>
                    <a:lumOff val="10000"/>
                  </a:schemeClr>
                </a:solidFill>
              </a:rPr>
              <a:t>Rieuwerts</a:t>
            </a:r>
            <a:br>
              <a:rPr lang="en-GB" sz="2700" noProof="0" dirty="0">
                <a:solidFill>
                  <a:schemeClr val="accent1">
                    <a:lumMod val="90000"/>
                    <a:lumOff val="10000"/>
                  </a:schemeClr>
                </a:solidFill>
              </a:rPr>
            </a:br>
            <a:r>
              <a:rPr lang="en-GB" sz="2700" noProof="0" dirty="0">
                <a:solidFill>
                  <a:schemeClr val="accent1">
                    <a:lumMod val="90000"/>
                    <a:lumOff val="10000"/>
                  </a:schemeClr>
                </a:solidFill>
              </a:rPr>
              <a:t>get-across-borders@uni-mainz.de</a:t>
            </a:r>
            <a:endParaRPr lang="en-GB" noProof="0" dirty="0">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lstStyle/>
          <a:p>
            <a:pPr>
              <a:defRPr/>
            </a:pPr>
            <a:r>
              <a:rPr lang="en-GB" noProof="0" dirty="0"/>
              <a:t>Thank you for </a:t>
            </a:r>
            <a:br>
              <a:rPr lang="en-GB" noProof="0" dirty="0"/>
            </a:br>
            <a:r>
              <a:rPr lang="en-GB" noProof="0" dirty="0"/>
              <a:t>learning German with us! </a:t>
            </a:r>
            <a:r>
              <a:rPr lang="en-GB" noProof="0" dirty="0">
                <a:sym typeface="Wingdings" panose="05000000000000000000" pitchFamily="2" charset="2"/>
              </a:rPr>
              <a:t></a:t>
            </a:r>
            <a:r>
              <a:rPr lang="en-GB" noProof="0" dirty="0"/>
              <a:t> </a:t>
            </a:r>
          </a:p>
        </p:txBody>
      </p:sp>
      <p:sp>
        <p:nvSpPr>
          <p:cNvPr id="5" name="Untertitel 2"/>
          <p:cNvSpPr>
            <a:spLocks noGrp="1"/>
          </p:cNvSpPr>
          <p:nvPr>
            <p:ph type="subTitle" idx="1"/>
          </p:nvPr>
        </p:nvSpPr>
        <p:spPr bwMode="auto"/>
        <p:txBody>
          <a:bodyPr>
            <a:normAutofit fontScale="85000" lnSpcReduction="20000"/>
          </a:bodyPr>
          <a:lstStyle/>
          <a:p>
            <a:pPr>
              <a:defRPr/>
            </a:pPr>
            <a:r>
              <a:rPr lang="en-GB" noProof="0" dirty="0"/>
              <a:t>DISCLAIMER: Please note that any resources uploaded to this website are purely for educational purposes only. If any of the items, photos or texts uploaded are in infringement of copyright then please do not hesitate to contact us and we will have them removed. </a:t>
            </a:r>
          </a:p>
          <a:p>
            <a:pPr>
              <a:defRPr/>
            </a:pPr>
            <a:endParaRPr lang="en-GB" noProof="0" dirty="0"/>
          </a:p>
          <a:p>
            <a:pPr>
              <a:defRPr/>
            </a:pPr>
            <a:r>
              <a:rPr lang="en-GB" noProof="0" dirty="0">
                <a:solidFill>
                  <a:srgbClr val="FFC000"/>
                </a:solidFill>
              </a:rPr>
              <a:t>© 2020 – GET Across Borders and  © Leap4Joy</a:t>
            </a:r>
            <a:endParaRPr lang="en-GB" noProof="0" dirty="0"/>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2"/>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3"/>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4"/>
          <a:stretch/>
        </p:blipFill>
        <p:spPr bwMode="auto">
          <a:xfrm>
            <a:off x="8108642" y="338725"/>
            <a:ext cx="1305110" cy="13173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noProof="0" dirty="0" err="1"/>
              <a:t>Herzlich</a:t>
            </a:r>
            <a:r>
              <a:rPr lang="en-GB" noProof="0" dirty="0"/>
              <a:t> </a:t>
            </a:r>
            <a:r>
              <a:rPr lang="en-GB" dirty="0"/>
              <a:t>w</a:t>
            </a:r>
            <a:r>
              <a:rPr lang="en-GB" noProof="0" dirty="0" err="1"/>
              <a:t>illkommen</a:t>
            </a:r>
            <a:r>
              <a:rPr lang="en-GB" noProof="0" dirty="0"/>
              <a:t>!</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522288" y="2169606"/>
            <a:ext cx="5045999" cy="4989512"/>
          </a:xfrm>
        </p:spPr>
        <p:txBody>
          <a:bodyPr/>
          <a:lstStyle/>
          <a:p>
            <a:r>
              <a:rPr lang="en-GB" sz="3200" noProof="0" dirty="0"/>
              <a:t>Today we will talk about…</a:t>
            </a:r>
          </a:p>
          <a:p>
            <a:pPr marL="342900" indent="-342900">
              <a:buFont typeface="Arial" panose="020B0604020202020204" pitchFamily="34" charset="0"/>
              <a:buChar char="•"/>
            </a:pPr>
            <a:r>
              <a:rPr lang="en-GB" sz="3200" noProof="0" dirty="0"/>
              <a:t>classroom objects </a:t>
            </a:r>
            <a:r>
              <a:rPr lang="en-GB" sz="3200" noProof="0" dirty="0">
                <a:solidFill>
                  <a:schemeClr val="accent2"/>
                </a:solidFill>
              </a:rPr>
              <a:t>(</a:t>
            </a:r>
            <a:r>
              <a:rPr lang="en-GB" sz="3200" noProof="0" dirty="0" err="1">
                <a:solidFill>
                  <a:schemeClr val="accent2"/>
                </a:solidFill>
              </a:rPr>
              <a:t>Objekte</a:t>
            </a:r>
            <a:r>
              <a:rPr lang="en-GB" sz="3200" noProof="0" dirty="0">
                <a:solidFill>
                  <a:schemeClr val="accent2"/>
                </a:solidFill>
              </a:rPr>
              <a:t> </a:t>
            </a:r>
            <a:r>
              <a:rPr lang="en-GB" sz="3200" noProof="0" dirty="0" err="1">
                <a:solidFill>
                  <a:schemeClr val="accent2"/>
                </a:solidFill>
              </a:rPr>
              <a:t>im</a:t>
            </a:r>
            <a:r>
              <a:rPr lang="en-GB" sz="3200" noProof="0" dirty="0">
                <a:solidFill>
                  <a:schemeClr val="accent2"/>
                </a:solidFill>
              </a:rPr>
              <a:t> </a:t>
            </a:r>
            <a:r>
              <a:rPr lang="en-GB" sz="3200" noProof="0" dirty="0" err="1">
                <a:solidFill>
                  <a:schemeClr val="accent2"/>
                </a:solidFill>
              </a:rPr>
              <a:t>Klassenzimmer</a:t>
            </a:r>
            <a:r>
              <a:rPr lang="en-GB" sz="3200" noProof="0" dirty="0">
                <a:solidFill>
                  <a:schemeClr val="accent2"/>
                </a:solidFill>
              </a:rPr>
              <a:t>)</a:t>
            </a:r>
          </a:p>
          <a:p>
            <a:pPr marL="342900" indent="-342900">
              <a:buFont typeface="Arial" panose="020B0604020202020204" pitchFamily="34" charset="0"/>
              <a:buChar char="•"/>
            </a:pPr>
            <a:r>
              <a:rPr lang="en-GB" sz="3200" noProof="0" dirty="0"/>
              <a:t>and what you can do with them.</a:t>
            </a:r>
          </a:p>
        </p:txBody>
      </p:sp>
      <p:pic>
        <p:nvPicPr>
          <p:cNvPr id="3" name="Picture 2" descr="A picture containing drawing&#10;&#10;Description automatically generated">
            <a:extLst>
              <a:ext uri="{FF2B5EF4-FFF2-40B4-BE49-F238E27FC236}">
                <a16:creationId xmlns:a16="http://schemas.microsoft.com/office/drawing/2014/main" id="{6B0FA5E2-30CB-4DE0-9B67-75704DA9E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4384" y="1823979"/>
            <a:ext cx="3431159" cy="3590843"/>
          </a:xfrm>
          <a:prstGeom prst="rect">
            <a:avLst/>
          </a:prstGeom>
        </p:spPr>
      </p:pic>
      <p:sp>
        <p:nvSpPr>
          <p:cNvPr id="7" name="Fußzeilenplatzhalter 3">
            <a:extLst>
              <a:ext uri="{FF2B5EF4-FFF2-40B4-BE49-F238E27FC236}">
                <a16:creationId xmlns:a16="http://schemas.microsoft.com/office/drawing/2014/main" id="{4A371448-C7F6-48BE-A839-A1C654B6713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8" name="Foliennummernplatzhalter 4">
            <a:extLst>
              <a:ext uri="{FF2B5EF4-FFF2-40B4-BE49-F238E27FC236}">
                <a16:creationId xmlns:a16="http://schemas.microsoft.com/office/drawing/2014/main" id="{FE0F5581-DD95-47BB-B06E-581CB32CA827}"/>
              </a:ext>
            </a:extLst>
          </p:cNvPr>
          <p:cNvSpPr txBox="1">
            <a:spLocks/>
          </p:cNvSpPr>
          <p:nvPr/>
        </p:nvSpPr>
        <p:spPr bwMode="auto">
          <a:xfrm>
            <a:off x="9823141" y="6958299"/>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3</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46151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3347BF-CAC7-4025-B27E-E69ACC29470E}"/>
              </a:ext>
            </a:extLst>
          </p:cNvPr>
          <p:cNvSpPr>
            <a:spLocks noGrp="1"/>
          </p:cNvSpPr>
          <p:nvPr>
            <p:ph type="title"/>
          </p:nvPr>
        </p:nvSpPr>
        <p:spPr>
          <a:xfrm>
            <a:off x="556800" y="198437"/>
            <a:ext cx="9395460" cy="1259946"/>
          </a:xfrm>
        </p:spPr>
        <p:txBody>
          <a:bodyPr/>
          <a:lstStyle/>
          <a:p>
            <a:r>
              <a:rPr lang="en-GB" noProof="0" dirty="0" err="1"/>
              <a:t>Objekte</a:t>
            </a:r>
            <a:r>
              <a:rPr lang="en-GB" noProof="0" dirty="0"/>
              <a:t> </a:t>
            </a:r>
            <a:r>
              <a:rPr lang="en-GB" noProof="0" dirty="0" err="1"/>
              <a:t>im</a:t>
            </a:r>
            <a:r>
              <a:rPr lang="en-GB" noProof="0" dirty="0"/>
              <a:t> </a:t>
            </a:r>
            <a:r>
              <a:rPr lang="en-GB" noProof="0" dirty="0" err="1"/>
              <a:t>Klassenzimmer</a:t>
            </a:r>
            <a:endParaRPr lang="en-GB" noProof="0" dirty="0"/>
          </a:p>
        </p:txBody>
      </p:sp>
      <p:sp>
        <p:nvSpPr>
          <p:cNvPr id="3" name="Textplatzhalter 2">
            <a:extLst>
              <a:ext uri="{FF2B5EF4-FFF2-40B4-BE49-F238E27FC236}">
                <a16:creationId xmlns:a16="http://schemas.microsoft.com/office/drawing/2014/main" id="{6DF34C18-EAAF-45AE-A9A3-416842CF699C}"/>
              </a:ext>
            </a:extLst>
          </p:cNvPr>
          <p:cNvSpPr>
            <a:spLocks noGrp="1"/>
          </p:cNvSpPr>
          <p:nvPr>
            <p:ph type="body" sz="half" idx="1"/>
          </p:nvPr>
        </p:nvSpPr>
        <p:spPr>
          <a:xfrm>
            <a:off x="643795" y="2274387"/>
            <a:ext cx="4610735" cy="4134851"/>
          </a:xfrm>
        </p:spPr>
        <p:txBody>
          <a:bodyPr/>
          <a:lstStyle/>
          <a:p>
            <a:pPr algn="ctr"/>
            <a:r>
              <a:rPr lang="en-GB" sz="3200" noProof="0" dirty="0">
                <a:solidFill>
                  <a:schemeClr val="accent2"/>
                </a:solidFill>
              </a:rPr>
              <a:t>der Stuhl</a:t>
            </a:r>
          </a:p>
          <a:p>
            <a:pPr algn="ctr"/>
            <a:endParaRPr lang="en-GB" sz="3200" noProof="0" dirty="0">
              <a:solidFill>
                <a:schemeClr val="accent2"/>
              </a:solidFill>
            </a:endParaRPr>
          </a:p>
          <a:p>
            <a:pPr algn="ctr"/>
            <a:endParaRPr lang="en-GB" sz="3200" noProof="0" dirty="0">
              <a:solidFill>
                <a:schemeClr val="accent2"/>
              </a:solidFill>
            </a:endParaRPr>
          </a:p>
          <a:p>
            <a:pPr algn="ctr"/>
            <a:endParaRPr lang="en-GB" sz="3200" noProof="0" dirty="0">
              <a:solidFill>
                <a:schemeClr val="accent2"/>
              </a:solidFill>
            </a:endParaRPr>
          </a:p>
          <a:p>
            <a:pPr algn="ctr"/>
            <a:endParaRPr lang="en-GB" sz="3200" noProof="0" dirty="0">
              <a:solidFill>
                <a:schemeClr val="accent2"/>
              </a:solidFill>
            </a:endParaRPr>
          </a:p>
          <a:p>
            <a:pPr algn="ctr"/>
            <a:r>
              <a:rPr lang="en-GB" sz="3200" noProof="0" dirty="0">
                <a:solidFill>
                  <a:schemeClr val="accent2"/>
                </a:solidFill>
              </a:rPr>
              <a:t>der Tisch</a:t>
            </a:r>
          </a:p>
        </p:txBody>
      </p:sp>
      <p:pic>
        <p:nvPicPr>
          <p:cNvPr id="9" name="Inhaltsplatzhalter 8">
            <a:extLst>
              <a:ext uri="{FF2B5EF4-FFF2-40B4-BE49-F238E27FC236}">
                <a16:creationId xmlns:a16="http://schemas.microsoft.com/office/drawing/2014/main" id="{784EF85A-BBC6-4FB9-A52A-8BE88A1CEF27}"/>
              </a:ext>
            </a:extLst>
          </p:cNvPr>
          <p:cNvPicPr>
            <a:picLocks noGrp="1" noChangeAspect="1"/>
          </p:cNvPicPr>
          <p:nvPr>
            <p:ph sz="quarter"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290081" y="1442631"/>
            <a:ext cx="2184067" cy="2184067"/>
          </a:xfrm>
        </p:spPr>
      </p:pic>
      <p:pic>
        <p:nvPicPr>
          <p:cNvPr id="12" name="Inhaltsplatzhalter 11">
            <a:extLst>
              <a:ext uri="{FF2B5EF4-FFF2-40B4-BE49-F238E27FC236}">
                <a16:creationId xmlns:a16="http://schemas.microsoft.com/office/drawing/2014/main" id="{D3CD4178-A852-417F-BC5C-8C49A0E5F264}"/>
              </a:ext>
            </a:extLst>
          </p:cNvPr>
          <p:cNvPicPr>
            <a:picLocks noGrp="1" noChangeAspect="1"/>
          </p:cNvPicPr>
          <p:nvPr>
            <p:ph sz="quarter" idx="3"/>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429268" y="4287573"/>
            <a:ext cx="2411412" cy="2411412"/>
          </a:xfrm>
        </p:spPr>
      </p:pic>
      <p:sp>
        <p:nvSpPr>
          <p:cNvPr id="10" name="Textfeld 9">
            <a:extLst>
              <a:ext uri="{FF2B5EF4-FFF2-40B4-BE49-F238E27FC236}">
                <a16:creationId xmlns:a16="http://schemas.microsoft.com/office/drawing/2014/main" id="{B0FB307E-4576-46A1-AAB8-0C8B4DC13708}"/>
              </a:ext>
            </a:extLst>
          </p:cNvPr>
          <p:cNvSpPr txBox="1"/>
          <p:nvPr/>
        </p:nvSpPr>
        <p:spPr>
          <a:xfrm>
            <a:off x="7612063" y="3263756"/>
            <a:ext cx="515398" cy="253916"/>
          </a:xfrm>
          <a:prstGeom prst="rect">
            <a:avLst/>
          </a:prstGeom>
          <a:noFill/>
        </p:spPr>
        <p:txBody>
          <a:bodyPr wrap="square" rtlCol="0">
            <a:spAutoFit/>
          </a:bodyPr>
          <a:lstStyle/>
          <a:p>
            <a:r>
              <a:rPr lang="en-GB" sz="1050" b="0" dirty="0">
                <a:latin typeface="Comic Sans MS" panose="030F0702030302020204" pitchFamily="66" charset="0"/>
              </a:rPr>
              <a:t>Dodo</a:t>
            </a:r>
          </a:p>
        </p:txBody>
      </p:sp>
      <p:sp>
        <p:nvSpPr>
          <p:cNvPr id="13" name="Textfeld 12">
            <a:extLst>
              <a:ext uri="{FF2B5EF4-FFF2-40B4-BE49-F238E27FC236}">
                <a16:creationId xmlns:a16="http://schemas.microsoft.com/office/drawing/2014/main" id="{E65BA46E-3F9A-44F0-8BF9-F225367CE4C7}"/>
              </a:ext>
            </a:extLst>
          </p:cNvPr>
          <p:cNvSpPr txBox="1"/>
          <p:nvPr/>
        </p:nvSpPr>
        <p:spPr>
          <a:xfrm>
            <a:off x="7634974" y="6291383"/>
            <a:ext cx="751644" cy="253916"/>
          </a:xfrm>
          <a:prstGeom prst="rect">
            <a:avLst/>
          </a:prstGeom>
          <a:noFill/>
        </p:spPr>
        <p:txBody>
          <a:bodyPr wrap="square" rtlCol="0">
            <a:spAutoFit/>
          </a:bodyPr>
          <a:lstStyle/>
          <a:p>
            <a:r>
              <a:rPr lang="en-GB" sz="1050" b="0" dirty="0">
                <a:latin typeface="Comic Sans MS" panose="030F0702030302020204" pitchFamily="66" charset="0"/>
              </a:rPr>
              <a:t>PNG ALL</a:t>
            </a:r>
          </a:p>
        </p:txBody>
      </p:sp>
      <p:pic>
        <p:nvPicPr>
          <p:cNvPr id="14" name="Sound aufgezeichnet">
            <a:hlinkClick r:id="" action="ppaction://media"/>
            <a:extLst>
              <a:ext uri="{FF2B5EF4-FFF2-40B4-BE49-F238E27FC236}">
                <a16:creationId xmlns:a16="http://schemas.microsoft.com/office/drawing/2014/main" id="{1D624AB0-F952-442A-80B8-2ABA95BC615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975225" y="3535363"/>
            <a:ext cx="487363" cy="487362"/>
          </a:xfrm>
          <a:prstGeom prst="rect">
            <a:avLst/>
          </a:prstGeom>
        </p:spPr>
      </p:pic>
      <p:sp>
        <p:nvSpPr>
          <p:cNvPr id="11" name="Fußzeilenplatzhalter 3">
            <a:extLst>
              <a:ext uri="{FF2B5EF4-FFF2-40B4-BE49-F238E27FC236}">
                <a16:creationId xmlns:a16="http://schemas.microsoft.com/office/drawing/2014/main" id="{A9E3AC1D-0D0A-454F-8881-4EE73A842E18}"/>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5" name="Foliennummernplatzhalter 4">
            <a:extLst>
              <a:ext uri="{FF2B5EF4-FFF2-40B4-BE49-F238E27FC236}">
                <a16:creationId xmlns:a16="http://schemas.microsoft.com/office/drawing/2014/main" id="{38873A97-EE1A-4E7C-9B4F-7B08AD5005CE}"/>
              </a:ext>
            </a:extLst>
          </p:cNvPr>
          <p:cNvSpPr txBox="1">
            <a:spLocks/>
          </p:cNvSpPr>
          <p:nvPr/>
        </p:nvSpPr>
        <p:spPr bwMode="auto">
          <a:xfrm>
            <a:off x="9823141" y="6958299"/>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4</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67833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9886"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1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3347BF-CAC7-4025-B27E-E69ACC29470E}"/>
              </a:ext>
            </a:extLst>
          </p:cNvPr>
          <p:cNvSpPr>
            <a:spLocks noGrp="1"/>
          </p:cNvSpPr>
          <p:nvPr>
            <p:ph type="title"/>
          </p:nvPr>
        </p:nvSpPr>
        <p:spPr>
          <a:xfrm>
            <a:off x="521970" y="37363"/>
            <a:ext cx="9395460" cy="1259946"/>
          </a:xfrm>
        </p:spPr>
        <p:txBody>
          <a:bodyPr/>
          <a:lstStyle/>
          <a:p>
            <a:r>
              <a:rPr lang="en-GB" noProof="0" dirty="0" err="1"/>
              <a:t>Objekte</a:t>
            </a:r>
            <a:r>
              <a:rPr lang="en-GB" noProof="0" dirty="0"/>
              <a:t> </a:t>
            </a:r>
            <a:r>
              <a:rPr lang="en-GB" noProof="0" dirty="0" err="1"/>
              <a:t>im</a:t>
            </a:r>
            <a:r>
              <a:rPr lang="en-GB" noProof="0" dirty="0"/>
              <a:t> </a:t>
            </a:r>
            <a:r>
              <a:rPr lang="en-GB" noProof="0" dirty="0" err="1"/>
              <a:t>Klassenzimmer</a:t>
            </a:r>
            <a:endParaRPr lang="en-GB" noProof="0" dirty="0"/>
          </a:p>
        </p:txBody>
      </p:sp>
      <p:sp>
        <p:nvSpPr>
          <p:cNvPr id="3" name="Textplatzhalter 2">
            <a:extLst>
              <a:ext uri="{FF2B5EF4-FFF2-40B4-BE49-F238E27FC236}">
                <a16:creationId xmlns:a16="http://schemas.microsoft.com/office/drawing/2014/main" id="{6DF34C18-EAAF-45AE-A9A3-416842CF699C}"/>
              </a:ext>
            </a:extLst>
          </p:cNvPr>
          <p:cNvSpPr>
            <a:spLocks noGrp="1"/>
          </p:cNvSpPr>
          <p:nvPr>
            <p:ph type="body" sz="half" idx="1"/>
          </p:nvPr>
        </p:nvSpPr>
        <p:spPr>
          <a:xfrm>
            <a:off x="583948" y="2077305"/>
            <a:ext cx="4610735" cy="4152781"/>
          </a:xfrm>
        </p:spPr>
        <p:txBody>
          <a:bodyPr/>
          <a:lstStyle/>
          <a:p>
            <a:pPr algn="ctr"/>
            <a:r>
              <a:rPr lang="en-GB" sz="3200" noProof="0" dirty="0">
                <a:solidFill>
                  <a:schemeClr val="accent2"/>
                </a:solidFill>
              </a:rPr>
              <a:t>der Computer</a:t>
            </a:r>
          </a:p>
          <a:p>
            <a:pPr algn="ctr"/>
            <a:endParaRPr lang="en-GB" sz="3200" noProof="0" dirty="0">
              <a:solidFill>
                <a:schemeClr val="accent2"/>
              </a:solidFill>
            </a:endParaRPr>
          </a:p>
          <a:p>
            <a:pPr algn="ctr"/>
            <a:endParaRPr lang="en-GB" sz="3200" noProof="0" dirty="0">
              <a:solidFill>
                <a:schemeClr val="accent2"/>
              </a:solidFill>
            </a:endParaRPr>
          </a:p>
          <a:p>
            <a:pPr algn="ctr"/>
            <a:endParaRPr lang="en-GB" sz="3200" noProof="0" dirty="0">
              <a:solidFill>
                <a:schemeClr val="accent2"/>
              </a:solidFill>
            </a:endParaRPr>
          </a:p>
          <a:p>
            <a:pPr algn="ctr"/>
            <a:endParaRPr lang="en-GB" sz="3200" noProof="0" dirty="0">
              <a:solidFill>
                <a:schemeClr val="accent2"/>
              </a:solidFill>
            </a:endParaRPr>
          </a:p>
          <a:p>
            <a:pPr algn="ctr"/>
            <a:endParaRPr lang="en-GB" sz="3200" noProof="0" dirty="0">
              <a:solidFill>
                <a:schemeClr val="accent2"/>
              </a:solidFill>
            </a:endParaRPr>
          </a:p>
          <a:p>
            <a:pPr algn="ctr"/>
            <a:r>
              <a:rPr lang="en-GB" sz="3200" noProof="0" dirty="0">
                <a:solidFill>
                  <a:schemeClr val="accent2"/>
                </a:solidFill>
              </a:rPr>
              <a:t>die </a:t>
            </a:r>
            <a:r>
              <a:rPr lang="en-GB" sz="3200" noProof="0" dirty="0" err="1">
                <a:solidFill>
                  <a:schemeClr val="accent2"/>
                </a:solidFill>
              </a:rPr>
              <a:t>Tür</a:t>
            </a:r>
            <a:endParaRPr lang="en-GB" sz="3200" noProof="0" dirty="0">
              <a:solidFill>
                <a:schemeClr val="accent2"/>
              </a:solidFill>
            </a:endParaRPr>
          </a:p>
        </p:txBody>
      </p:sp>
      <p:pic>
        <p:nvPicPr>
          <p:cNvPr id="15" name="Inhaltsplatzhalter 14">
            <a:extLst>
              <a:ext uri="{FF2B5EF4-FFF2-40B4-BE49-F238E27FC236}">
                <a16:creationId xmlns:a16="http://schemas.microsoft.com/office/drawing/2014/main" id="{E36C07F2-4906-4A58-A586-81B6320E16C0}"/>
              </a:ext>
            </a:extLst>
          </p:cNvPr>
          <p:cNvPicPr>
            <a:picLocks noGrp="1" noChangeAspect="1"/>
          </p:cNvPicPr>
          <p:nvPr>
            <p:ph sz="quarter"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76385" y="1369219"/>
            <a:ext cx="2948688" cy="2409825"/>
          </a:xfrm>
        </p:spPr>
      </p:pic>
      <p:pic>
        <p:nvPicPr>
          <p:cNvPr id="18" name="Inhaltsplatzhalter 17">
            <a:extLst>
              <a:ext uri="{FF2B5EF4-FFF2-40B4-BE49-F238E27FC236}">
                <a16:creationId xmlns:a16="http://schemas.microsoft.com/office/drawing/2014/main" id="{BBEBC73A-8CFF-4D39-8382-A96DF3C539C6}"/>
              </a:ext>
            </a:extLst>
          </p:cNvPr>
          <p:cNvPicPr>
            <a:picLocks noGrp="1" noChangeAspect="1"/>
          </p:cNvPicPr>
          <p:nvPr>
            <p:ph sz="quarter" idx="3"/>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139775" y="4153696"/>
            <a:ext cx="3025421" cy="3025421"/>
          </a:xfrm>
        </p:spPr>
      </p:pic>
      <p:sp>
        <p:nvSpPr>
          <p:cNvPr id="19" name="Textfeld 18">
            <a:extLst>
              <a:ext uri="{FF2B5EF4-FFF2-40B4-BE49-F238E27FC236}">
                <a16:creationId xmlns:a16="http://schemas.microsoft.com/office/drawing/2014/main" id="{0400FFA2-8B56-42E8-857A-D37F23E8D7CC}"/>
              </a:ext>
            </a:extLst>
          </p:cNvPr>
          <p:cNvSpPr txBox="1"/>
          <p:nvPr/>
        </p:nvSpPr>
        <p:spPr>
          <a:xfrm>
            <a:off x="7348454" y="6624732"/>
            <a:ext cx="963033" cy="253916"/>
          </a:xfrm>
          <a:prstGeom prst="rect">
            <a:avLst/>
          </a:prstGeom>
          <a:noFill/>
        </p:spPr>
        <p:txBody>
          <a:bodyPr wrap="square" rtlCol="0">
            <a:spAutoFit/>
          </a:bodyPr>
          <a:lstStyle/>
          <a:p>
            <a:r>
              <a:rPr lang="en-GB" sz="1050" b="0" dirty="0" err="1">
                <a:latin typeface="Comic Sans MS" panose="030F0702030302020204" pitchFamily="66" charset="0"/>
              </a:rPr>
              <a:t>Gamepedia</a:t>
            </a:r>
            <a:endParaRPr lang="en-GB" sz="1050" b="0" dirty="0">
              <a:latin typeface="Comic Sans MS" panose="030F0702030302020204" pitchFamily="66" charset="0"/>
            </a:endParaRPr>
          </a:p>
        </p:txBody>
      </p:sp>
      <p:pic>
        <p:nvPicPr>
          <p:cNvPr id="20" name="Sound aufgezeichnet">
            <a:hlinkClick r:id="" action="ppaction://media"/>
            <a:extLst>
              <a:ext uri="{FF2B5EF4-FFF2-40B4-BE49-F238E27FC236}">
                <a16:creationId xmlns:a16="http://schemas.microsoft.com/office/drawing/2014/main" id="{1EB49E7A-F9C0-488A-BC98-3C44C40FC14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224254" y="3722689"/>
            <a:ext cx="487363" cy="487362"/>
          </a:xfrm>
          <a:prstGeom prst="rect">
            <a:avLst/>
          </a:prstGeom>
        </p:spPr>
      </p:pic>
      <p:sp>
        <p:nvSpPr>
          <p:cNvPr id="11" name="Textfeld 10">
            <a:extLst>
              <a:ext uri="{FF2B5EF4-FFF2-40B4-BE49-F238E27FC236}">
                <a16:creationId xmlns:a16="http://schemas.microsoft.com/office/drawing/2014/main" id="{C6B3A193-CE2B-43A6-AA66-6433C7367011}"/>
              </a:ext>
            </a:extLst>
          </p:cNvPr>
          <p:cNvSpPr txBox="1"/>
          <p:nvPr/>
        </p:nvSpPr>
        <p:spPr>
          <a:xfrm>
            <a:off x="7348454" y="3723996"/>
            <a:ext cx="1486535" cy="253916"/>
          </a:xfrm>
          <a:prstGeom prst="rect">
            <a:avLst/>
          </a:prstGeom>
          <a:noFill/>
        </p:spPr>
        <p:txBody>
          <a:bodyPr wrap="square" lIns="91440" tIns="45720" rIns="91440" bIns="45720" rtlCol="0" anchor="t">
            <a:spAutoFit/>
          </a:bodyPr>
          <a:lstStyle/>
          <a:p>
            <a:pPr algn="ctr"/>
            <a:r>
              <a:rPr lang="de-DE" sz="1050" b="0" dirty="0">
                <a:solidFill>
                  <a:schemeClr val="bg2"/>
                </a:solidFill>
                <a:latin typeface="Comic Sans MS"/>
              </a:rPr>
              <a:t>© </a:t>
            </a:r>
            <a:r>
              <a:rPr lang="de-DE" sz="1050" b="0" dirty="0" err="1">
                <a:solidFill>
                  <a:schemeClr val="bg2"/>
                </a:solidFill>
                <a:latin typeface="Comic Sans MS"/>
              </a:rPr>
              <a:t>Pixabay</a:t>
            </a:r>
            <a:endParaRPr lang="de-DE" sz="1050" dirty="0">
              <a:solidFill>
                <a:schemeClr val="bg2"/>
              </a:solidFill>
              <a:latin typeface="Comic Sans MS"/>
            </a:endParaRPr>
          </a:p>
        </p:txBody>
      </p:sp>
      <p:sp>
        <p:nvSpPr>
          <p:cNvPr id="12" name="Fußzeilenplatzhalter 3">
            <a:extLst>
              <a:ext uri="{FF2B5EF4-FFF2-40B4-BE49-F238E27FC236}">
                <a16:creationId xmlns:a16="http://schemas.microsoft.com/office/drawing/2014/main" id="{5CDD9936-3212-41AD-8CEF-67458F6AA981}"/>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3" name="Foliennummernplatzhalter 4">
            <a:extLst>
              <a:ext uri="{FF2B5EF4-FFF2-40B4-BE49-F238E27FC236}">
                <a16:creationId xmlns:a16="http://schemas.microsoft.com/office/drawing/2014/main" id="{FBB7847D-44FE-4E62-9C5D-1E6E514B9BD8}"/>
              </a:ext>
            </a:extLst>
          </p:cNvPr>
          <p:cNvSpPr txBox="1">
            <a:spLocks/>
          </p:cNvSpPr>
          <p:nvPr/>
        </p:nvSpPr>
        <p:spPr bwMode="auto">
          <a:xfrm>
            <a:off x="9823141" y="6958299"/>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5</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359576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9027"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3347BF-CAC7-4025-B27E-E69ACC29470E}"/>
              </a:ext>
            </a:extLst>
          </p:cNvPr>
          <p:cNvSpPr>
            <a:spLocks noGrp="1"/>
          </p:cNvSpPr>
          <p:nvPr>
            <p:ph type="title"/>
          </p:nvPr>
        </p:nvSpPr>
        <p:spPr>
          <a:xfrm>
            <a:off x="521176" y="0"/>
            <a:ext cx="9395460" cy="1259946"/>
          </a:xfrm>
        </p:spPr>
        <p:txBody>
          <a:bodyPr/>
          <a:lstStyle/>
          <a:p>
            <a:r>
              <a:rPr lang="en-GB" noProof="0" dirty="0" err="1"/>
              <a:t>Objekte</a:t>
            </a:r>
            <a:r>
              <a:rPr lang="en-GB" noProof="0" dirty="0"/>
              <a:t> </a:t>
            </a:r>
            <a:r>
              <a:rPr lang="en-GB" noProof="0" dirty="0" err="1"/>
              <a:t>im</a:t>
            </a:r>
            <a:r>
              <a:rPr lang="en-GB" noProof="0" dirty="0"/>
              <a:t> </a:t>
            </a:r>
            <a:r>
              <a:rPr lang="en-GB" noProof="0" dirty="0" err="1"/>
              <a:t>Klassenzimmer</a:t>
            </a:r>
            <a:endParaRPr lang="en-GB" noProof="0" dirty="0"/>
          </a:p>
        </p:txBody>
      </p:sp>
      <p:sp>
        <p:nvSpPr>
          <p:cNvPr id="3" name="Textplatzhalter 2">
            <a:extLst>
              <a:ext uri="{FF2B5EF4-FFF2-40B4-BE49-F238E27FC236}">
                <a16:creationId xmlns:a16="http://schemas.microsoft.com/office/drawing/2014/main" id="{6DF34C18-EAAF-45AE-A9A3-416842CF699C}"/>
              </a:ext>
            </a:extLst>
          </p:cNvPr>
          <p:cNvSpPr>
            <a:spLocks noGrp="1"/>
          </p:cNvSpPr>
          <p:nvPr>
            <p:ph type="body" sz="half" idx="1"/>
          </p:nvPr>
        </p:nvSpPr>
        <p:spPr>
          <a:xfrm>
            <a:off x="521176" y="2240218"/>
            <a:ext cx="4610735" cy="4134851"/>
          </a:xfrm>
        </p:spPr>
        <p:txBody>
          <a:bodyPr/>
          <a:lstStyle/>
          <a:p>
            <a:pPr algn="ctr"/>
            <a:r>
              <a:rPr lang="en-GB" sz="3200" noProof="0" dirty="0">
                <a:solidFill>
                  <a:schemeClr val="accent2"/>
                </a:solidFill>
              </a:rPr>
              <a:t>das Fenster</a:t>
            </a:r>
          </a:p>
          <a:p>
            <a:pPr algn="ctr"/>
            <a:endParaRPr lang="en-GB" sz="3200" noProof="0" dirty="0">
              <a:solidFill>
                <a:schemeClr val="accent2"/>
              </a:solidFill>
            </a:endParaRPr>
          </a:p>
          <a:p>
            <a:pPr algn="ctr"/>
            <a:endParaRPr lang="en-GB" sz="3200" noProof="0" dirty="0">
              <a:solidFill>
                <a:schemeClr val="accent2"/>
              </a:solidFill>
            </a:endParaRPr>
          </a:p>
          <a:p>
            <a:pPr algn="ctr"/>
            <a:endParaRPr lang="en-GB" sz="3200" noProof="0" dirty="0">
              <a:solidFill>
                <a:schemeClr val="accent2"/>
              </a:solidFill>
            </a:endParaRPr>
          </a:p>
          <a:p>
            <a:pPr algn="ctr"/>
            <a:endParaRPr lang="en-GB" sz="3200" noProof="0" dirty="0">
              <a:solidFill>
                <a:schemeClr val="accent2"/>
              </a:solidFill>
            </a:endParaRPr>
          </a:p>
          <a:p>
            <a:pPr algn="ctr"/>
            <a:endParaRPr lang="en-GB" sz="3200" noProof="0" dirty="0">
              <a:solidFill>
                <a:schemeClr val="accent2"/>
              </a:solidFill>
            </a:endParaRPr>
          </a:p>
          <a:p>
            <a:pPr algn="ctr"/>
            <a:r>
              <a:rPr lang="en-GB" sz="3200" noProof="0" dirty="0">
                <a:solidFill>
                  <a:schemeClr val="accent2"/>
                </a:solidFill>
              </a:rPr>
              <a:t>die Tafel</a:t>
            </a:r>
          </a:p>
        </p:txBody>
      </p:sp>
      <p:pic>
        <p:nvPicPr>
          <p:cNvPr id="11" name="Inhaltsplatzhalter 10">
            <a:extLst>
              <a:ext uri="{FF2B5EF4-FFF2-40B4-BE49-F238E27FC236}">
                <a16:creationId xmlns:a16="http://schemas.microsoft.com/office/drawing/2014/main" id="{CA030AD4-29B6-4B7C-9A21-5A3852F1AD32}"/>
              </a:ext>
            </a:extLst>
          </p:cNvPr>
          <p:cNvPicPr>
            <a:picLocks noGrp="1" noChangeAspect="1"/>
          </p:cNvPicPr>
          <p:nvPr>
            <p:ph sz="quarter"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506567" y="1342085"/>
            <a:ext cx="2229088" cy="2409825"/>
          </a:xfrm>
        </p:spPr>
      </p:pic>
      <p:pic>
        <p:nvPicPr>
          <p:cNvPr id="14" name="Inhaltsplatzhalter 13">
            <a:extLst>
              <a:ext uri="{FF2B5EF4-FFF2-40B4-BE49-F238E27FC236}">
                <a16:creationId xmlns:a16="http://schemas.microsoft.com/office/drawing/2014/main" id="{25B12689-7583-4D62-AC49-DE3AF6856927}"/>
              </a:ext>
            </a:extLst>
          </p:cNvPr>
          <p:cNvPicPr>
            <a:picLocks noGrp="1" noChangeAspect="1"/>
          </p:cNvPicPr>
          <p:nvPr>
            <p:ph sz="quarter" idx="3"/>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506567" y="4307644"/>
            <a:ext cx="2354829" cy="2507812"/>
          </a:xfrm>
        </p:spPr>
      </p:pic>
      <p:sp>
        <p:nvSpPr>
          <p:cNvPr id="12" name="Textfeld 11">
            <a:extLst>
              <a:ext uri="{FF2B5EF4-FFF2-40B4-BE49-F238E27FC236}">
                <a16:creationId xmlns:a16="http://schemas.microsoft.com/office/drawing/2014/main" id="{D203F2C3-3BC1-487E-9394-7E7A33547958}"/>
              </a:ext>
            </a:extLst>
          </p:cNvPr>
          <p:cNvSpPr txBox="1"/>
          <p:nvPr/>
        </p:nvSpPr>
        <p:spPr>
          <a:xfrm>
            <a:off x="7189859" y="3728899"/>
            <a:ext cx="988244" cy="253916"/>
          </a:xfrm>
          <a:prstGeom prst="rect">
            <a:avLst/>
          </a:prstGeom>
          <a:noFill/>
        </p:spPr>
        <p:txBody>
          <a:bodyPr wrap="square" rtlCol="0">
            <a:spAutoFit/>
          </a:bodyPr>
          <a:lstStyle/>
          <a:p>
            <a:r>
              <a:rPr lang="en-GB" sz="1050" b="0" dirty="0" err="1">
                <a:latin typeface="Comic Sans MS" panose="030F0702030302020204" pitchFamily="66" charset="0"/>
              </a:rPr>
              <a:t>Hausjourna</a:t>
            </a:r>
            <a:r>
              <a:rPr lang="en-GB" sz="900" dirty="0" err="1">
                <a:latin typeface="Comic Sans MS" panose="030F0702030302020204" pitchFamily="66" charset="0"/>
              </a:rPr>
              <a:t>l</a:t>
            </a:r>
            <a:endParaRPr lang="en-GB" sz="900" dirty="0">
              <a:latin typeface="Comic Sans MS" panose="030F0702030302020204" pitchFamily="66" charset="0"/>
            </a:endParaRPr>
          </a:p>
        </p:txBody>
      </p:sp>
      <p:pic>
        <p:nvPicPr>
          <p:cNvPr id="20" name="Sound aufgezeichnet">
            <a:hlinkClick r:id="" action="ppaction://media"/>
            <a:extLst>
              <a:ext uri="{FF2B5EF4-FFF2-40B4-BE49-F238E27FC236}">
                <a16:creationId xmlns:a16="http://schemas.microsoft.com/office/drawing/2014/main" id="{6E377940-653D-4152-980F-FAC8CBF69DA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603625" y="3877773"/>
            <a:ext cx="487363" cy="487362"/>
          </a:xfrm>
          <a:prstGeom prst="rect">
            <a:avLst/>
          </a:prstGeom>
        </p:spPr>
      </p:pic>
      <p:sp>
        <p:nvSpPr>
          <p:cNvPr id="13" name="Textfeld 12">
            <a:extLst>
              <a:ext uri="{FF2B5EF4-FFF2-40B4-BE49-F238E27FC236}">
                <a16:creationId xmlns:a16="http://schemas.microsoft.com/office/drawing/2014/main" id="{DA7ECE64-B079-4449-A949-48F599024190}"/>
              </a:ext>
            </a:extLst>
          </p:cNvPr>
          <p:cNvSpPr txBox="1"/>
          <p:nvPr/>
        </p:nvSpPr>
        <p:spPr>
          <a:xfrm>
            <a:off x="7328612" y="6561540"/>
            <a:ext cx="988244" cy="253916"/>
          </a:xfrm>
          <a:prstGeom prst="rect">
            <a:avLst/>
          </a:prstGeom>
          <a:noFill/>
        </p:spPr>
        <p:txBody>
          <a:bodyPr wrap="square" rtlCol="0">
            <a:spAutoFit/>
          </a:bodyPr>
          <a:lstStyle/>
          <a:p>
            <a:r>
              <a:rPr lang="en-GB" sz="1050" b="0" dirty="0" err="1">
                <a:latin typeface="Comic Sans MS" panose="030F0702030302020204" pitchFamily="66" charset="0"/>
              </a:rPr>
              <a:t>Staticflickr</a:t>
            </a:r>
            <a:endParaRPr lang="en-GB" sz="900" dirty="0">
              <a:latin typeface="Comic Sans MS" panose="030F0702030302020204" pitchFamily="66" charset="0"/>
            </a:endParaRPr>
          </a:p>
        </p:txBody>
      </p:sp>
      <p:sp>
        <p:nvSpPr>
          <p:cNvPr id="15" name="Fußzeilenplatzhalter 3">
            <a:extLst>
              <a:ext uri="{FF2B5EF4-FFF2-40B4-BE49-F238E27FC236}">
                <a16:creationId xmlns:a16="http://schemas.microsoft.com/office/drawing/2014/main" id="{C0E4240F-0DF5-46EF-B7C4-CC646E3AA4CF}"/>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6" name="Foliennummernplatzhalter 4">
            <a:extLst>
              <a:ext uri="{FF2B5EF4-FFF2-40B4-BE49-F238E27FC236}">
                <a16:creationId xmlns:a16="http://schemas.microsoft.com/office/drawing/2014/main" id="{2E904034-0514-40D2-99C2-51DC51736745}"/>
              </a:ext>
            </a:extLst>
          </p:cNvPr>
          <p:cNvSpPr txBox="1">
            <a:spLocks/>
          </p:cNvSpPr>
          <p:nvPr/>
        </p:nvSpPr>
        <p:spPr bwMode="auto">
          <a:xfrm>
            <a:off x="9823141" y="6958299"/>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6</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56821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7889"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E7AE3-A2BF-4B31-85FB-C94A4552ECD1}"/>
              </a:ext>
            </a:extLst>
          </p:cNvPr>
          <p:cNvSpPr>
            <a:spLocks noGrp="1"/>
          </p:cNvSpPr>
          <p:nvPr>
            <p:ph type="title"/>
          </p:nvPr>
        </p:nvSpPr>
        <p:spPr>
          <a:xfrm>
            <a:off x="522288" y="198437"/>
            <a:ext cx="9394825" cy="1258887"/>
          </a:xfrm>
        </p:spPr>
        <p:txBody>
          <a:bodyPr wrap="square" anchor="ctr">
            <a:normAutofit/>
          </a:bodyPr>
          <a:lstStyle/>
          <a:p>
            <a:r>
              <a:rPr lang="en-GB" noProof="0" dirty="0" err="1"/>
              <a:t>Objekte</a:t>
            </a:r>
            <a:r>
              <a:rPr lang="en-GB" noProof="0" dirty="0"/>
              <a:t> </a:t>
            </a:r>
            <a:r>
              <a:rPr lang="en-GB" noProof="0" dirty="0" err="1"/>
              <a:t>im</a:t>
            </a:r>
            <a:r>
              <a:rPr lang="en-GB" noProof="0" dirty="0"/>
              <a:t> </a:t>
            </a:r>
            <a:r>
              <a:rPr lang="en-GB" noProof="0" dirty="0" err="1"/>
              <a:t>Klassenzimmer</a:t>
            </a:r>
            <a:endParaRPr lang="en-GB" noProof="0" dirty="0"/>
          </a:p>
        </p:txBody>
      </p:sp>
      <p:pic>
        <p:nvPicPr>
          <p:cNvPr id="7" name="Picture 8" descr="Ein Bild, das Zeichnung enthält.&#10;&#10;Automatisch generierte Beschreibung">
            <a:extLst>
              <a:ext uri="{FF2B5EF4-FFF2-40B4-BE49-F238E27FC236}">
                <a16:creationId xmlns:a16="http://schemas.microsoft.com/office/drawing/2014/main" id="{1B97A801-AFE8-4E9E-A166-3287E546B957}"/>
              </a:ext>
            </a:extLst>
          </p:cNvPr>
          <p:cNvPicPr>
            <a:picLocks noChangeAspect="1"/>
          </p:cNvPicPr>
          <p:nvPr/>
        </p:nvPicPr>
        <p:blipFill>
          <a:blip r:embed="rId2"/>
          <a:stretch>
            <a:fillRect/>
          </a:stretch>
        </p:blipFill>
        <p:spPr>
          <a:xfrm>
            <a:off x="893222" y="1763713"/>
            <a:ext cx="3879344" cy="4989512"/>
          </a:xfrm>
          <a:prstGeom prst="rect">
            <a:avLst/>
          </a:prstGeom>
          <a:noFill/>
        </p:spPr>
      </p:pic>
      <p:sp>
        <p:nvSpPr>
          <p:cNvPr id="12" name="Content Placeholder 3">
            <a:extLst>
              <a:ext uri="{FF2B5EF4-FFF2-40B4-BE49-F238E27FC236}">
                <a16:creationId xmlns:a16="http://schemas.microsoft.com/office/drawing/2014/main" id="{C3749583-842C-4520-BBC9-EF13DF5785C4}"/>
              </a:ext>
            </a:extLst>
          </p:cNvPr>
          <p:cNvSpPr>
            <a:spLocks noGrp="1"/>
          </p:cNvSpPr>
          <p:nvPr>
            <p:ph sz="half" idx="2"/>
          </p:nvPr>
        </p:nvSpPr>
        <p:spPr>
          <a:xfrm>
            <a:off x="5295899" y="2234039"/>
            <a:ext cx="4621213" cy="4048859"/>
          </a:xfrm>
        </p:spPr>
        <p:txBody>
          <a:bodyPr/>
          <a:lstStyle/>
          <a:p>
            <a:r>
              <a:rPr lang="en-GB" sz="2800" noProof="0" dirty="0">
                <a:solidFill>
                  <a:schemeClr val="accent2"/>
                </a:solidFill>
                <a:latin typeface="Comic Sans MS"/>
              </a:rPr>
              <a:t>Was </a:t>
            </a:r>
            <a:r>
              <a:rPr lang="en-GB" sz="2800" noProof="0" dirty="0" err="1">
                <a:solidFill>
                  <a:schemeClr val="accent2"/>
                </a:solidFill>
                <a:latin typeface="Comic Sans MS"/>
              </a:rPr>
              <a:t>passt</a:t>
            </a:r>
            <a:r>
              <a:rPr lang="en-GB" sz="2800" noProof="0" dirty="0">
                <a:solidFill>
                  <a:schemeClr val="accent2"/>
                </a:solidFill>
                <a:latin typeface="Comic Sans MS"/>
              </a:rPr>
              <a:t> </a:t>
            </a:r>
            <a:r>
              <a:rPr lang="en-GB" sz="2800" noProof="0" dirty="0" err="1">
                <a:solidFill>
                  <a:schemeClr val="accent2"/>
                </a:solidFill>
                <a:latin typeface="Comic Sans MS"/>
              </a:rPr>
              <a:t>zusammen</a:t>
            </a:r>
            <a:r>
              <a:rPr lang="en-GB" sz="2800" noProof="0" dirty="0">
                <a:solidFill>
                  <a:schemeClr val="accent2"/>
                </a:solidFill>
                <a:latin typeface="Comic Sans MS"/>
              </a:rPr>
              <a:t>?</a:t>
            </a:r>
          </a:p>
          <a:p>
            <a:endParaRPr lang="en-GB" sz="2800" noProof="0" dirty="0"/>
          </a:p>
          <a:p>
            <a:r>
              <a:rPr lang="en-GB" sz="2800" noProof="0" dirty="0"/>
              <a:t>Match the pictures with the correct words!</a:t>
            </a:r>
          </a:p>
        </p:txBody>
      </p:sp>
      <p:sp>
        <p:nvSpPr>
          <p:cNvPr id="8" name="Fußzeilenplatzhalter 3">
            <a:extLst>
              <a:ext uri="{FF2B5EF4-FFF2-40B4-BE49-F238E27FC236}">
                <a16:creationId xmlns:a16="http://schemas.microsoft.com/office/drawing/2014/main" id="{A8523F73-D3EC-42D1-A805-1AD4E6DEB7F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9" name="Foliennummernplatzhalter 4">
            <a:extLst>
              <a:ext uri="{FF2B5EF4-FFF2-40B4-BE49-F238E27FC236}">
                <a16:creationId xmlns:a16="http://schemas.microsoft.com/office/drawing/2014/main" id="{8E2BDD53-1553-4095-9A8F-97716CA65049}"/>
              </a:ext>
            </a:extLst>
          </p:cNvPr>
          <p:cNvSpPr txBox="1">
            <a:spLocks/>
          </p:cNvSpPr>
          <p:nvPr/>
        </p:nvSpPr>
        <p:spPr bwMode="auto">
          <a:xfrm>
            <a:off x="9823141" y="6958299"/>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7</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38310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8E3ABB-E502-4084-AFA2-BFDBF2E3EF71}"/>
              </a:ext>
            </a:extLst>
          </p:cNvPr>
          <p:cNvSpPr>
            <a:spLocks noGrp="1"/>
          </p:cNvSpPr>
          <p:nvPr>
            <p:ph type="title"/>
          </p:nvPr>
        </p:nvSpPr>
        <p:spPr/>
        <p:txBody>
          <a:bodyPr/>
          <a:lstStyle/>
          <a:p>
            <a:r>
              <a:rPr lang="en-GB" noProof="0" dirty="0" err="1"/>
              <a:t>Objekte</a:t>
            </a:r>
            <a:r>
              <a:rPr lang="en-GB" noProof="0" dirty="0"/>
              <a:t> </a:t>
            </a:r>
            <a:r>
              <a:rPr lang="en-GB" noProof="0" dirty="0" err="1"/>
              <a:t>im</a:t>
            </a:r>
            <a:r>
              <a:rPr lang="en-GB" noProof="0" dirty="0"/>
              <a:t> </a:t>
            </a:r>
            <a:r>
              <a:rPr lang="en-GB" noProof="0" dirty="0" err="1"/>
              <a:t>Klassenzimmer</a:t>
            </a:r>
            <a:endParaRPr lang="en-GB" noProof="0" dirty="0"/>
          </a:p>
        </p:txBody>
      </p:sp>
      <p:sp>
        <p:nvSpPr>
          <p:cNvPr id="3" name="Inhaltsplatzhalter 2">
            <a:extLst>
              <a:ext uri="{FF2B5EF4-FFF2-40B4-BE49-F238E27FC236}">
                <a16:creationId xmlns:a16="http://schemas.microsoft.com/office/drawing/2014/main" id="{26CA575B-B1E1-46D9-8BA0-895AB4DD57BB}"/>
              </a:ext>
            </a:extLst>
          </p:cNvPr>
          <p:cNvSpPr>
            <a:spLocks noGrp="1"/>
          </p:cNvSpPr>
          <p:nvPr>
            <p:ph idx="1"/>
          </p:nvPr>
        </p:nvSpPr>
        <p:spPr>
          <a:xfrm>
            <a:off x="233082" y="1763713"/>
            <a:ext cx="9897036" cy="5395912"/>
          </a:xfrm>
        </p:spPr>
        <p:txBody>
          <a:bodyPr/>
          <a:lstStyle/>
          <a:p>
            <a:pPr algn="ctr"/>
            <a:r>
              <a:rPr lang="en-GB" sz="3200" noProof="0" dirty="0">
                <a:solidFill>
                  <a:schemeClr val="accent2"/>
                </a:solidFill>
              </a:rPr>
              <a:t>Stuhl			Tisch			Tafel</a:t>
            </a:r>
          </a:p>
        </p:txBody>
      </p:sp>
      <p:pic>
        <p:nvPicPr>
          <p:cNvPr id="7" name="Inhaltsplatzhalter 6">
            <a:extLst>
              <a:ext uri="{FF2B5EF4-FFF2-40B4-BE49-F238E27FC236}">
                <a16:creationId xmlns:a16="http://schemas.microsoft.com/office/drawing/2014/main" id="{FA39CCED-AF24-43FB-BFE2-9E5ED4EA8A45}"/>
              </a:ext>
            </a:extLst>
          </p:cNvPr>
          <p:cNvPicPr>
            <a:picLocks noGrp="1" noChangeAspect="1"/>
          </p:cNvPicPr>
          <p:nvPr>
            <p:ph sz="half" idx="4294967295"/>
          </p:nvPr>
        </p:nvPicPr>
        <p:blipFill>
          <a:blip r:embed="rId3"/>
          <a:stretch>
            <a:fillRect/>
          </a:stretch>
        </p:blipFill>
        <p:spPr>
          <a:xfrm>
            <a:off x="802255" y="3381374"/>
            <a:ext cx="2262187" cy="2414588"/>
          </a:xfrm>
          <a:prstGeom prst="rect">
            <a:avLst/>
          </a:prstGeom>
        </p:spPr>
      </p:pic>
      <p:pic>
        <p:nvPicPr>
          <p:cNvPr id="8" name="Grafik 7">
            <a:extLst>
              <a:ext uri="{FF2B5EF4-FFF2-40B4-BE49-F238E27FC236}">
                <a16:creationId xmlns:a16="http://schemas.microsoft.com/office/drawing/2014/main" id="{780F268A-5A1C-4971-B9FA-913178B31A7D}"/>
              </a:ext>
            </a:extLst>
          </p:cNvPr>
          <p:cNvPicPr>
            <a:picLocks noChangeAspect="1"/>
          </p:cNvPicPr>
          <p:nvPr/>
        </p:nvPicPr>
        <p:blipFill>
          <a:blip r:embed="rId4"/>
          <a:stretch>
            <a:fillRect/>
          </a:stretch>
        </p:blipFill>
        <p:spPr>
          <a:xfrm>
            <a:off x="7508983" y="3249959"/>
            <a:ext cx="2408129" cy="2414225"/>
          </a:xfrm>
          <a:prstGeom prst="rect">
            <a:avLst/>
          </a:prstGeom>
        </p:spPr>
      </p:pic>
      <p:pic>
        <p:nvPicPr>
          <p:cNvPr id="9" name="Grafik 8">
            <a:extLst>
              <a:ext uri="{FF2B5EF4-FFF2-40B4-BE49-F238E27FC236}">
                <a16:creationId xmlns:a16="http://schemas.microsoft.com/office/drawing/2014/main" id="{80E904D3-4827-4AF1-9705-50FAFC0F6414}"/>
              </a:ext>
            </a:extLst>
          </p:cNvPr>
          <p:cNvPicPr>
            <a:picLocks noChangeAspect="1"/>
          </p:cNvPicPr>
          <p:nvPr/>
        </p:nvPicPr>
        <p:blipFill>
          <a:blip r:embed="rId5"/>
          <a:stretch>
            <a:fillRect/>
          </a:stretch>
        </p:blipFill>
        <p:spPr>
          <a:xfrm>
            <a:off x="4195434" y="3254375"/>
            <a:ext cx="2182557" cy="2182557"/>
          </a:xfrm>
          <a:prstGeom prst="rect">
            <a:avLst/>
          </a:prstGeom>
        </p:spPr>
      </p:pic>
      <p:cxnSp>
        <p:nvCxnSpPr>
          <p:cNvPr id="11" name="Gerader Verbinder 10">
            <a:extLst>
              <a:ext uri="{FF2B5EF4-FFF2-40B4-BE49-F238E27FC236}">
                <a16:creationId xmlns:a16="http://schemas.microsoft.com/office/drawing/2014/main" id="{23BE6852-7A1E-4A05-B2F1-5B83FCEE2F12}"/>
              </a:ext>
            </a:extLst>
          </p:cNvPr>
          <p:cNvCxnSpPr>
            <a:endCxn id="9" idx="0"/>
          </p:cNvCxnSpPr>
          <p:nvPr/>
        </p:nvCxnSpPr>
        <p:spPr>
          <a:xfrm>
            <a:off x="1722474" y="2254102"/>
            <a:ext cx="3564239" cy="1000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89762FE8-22FF-4C95-A161-E4A691A1C354}"/>
              </a:ext>
            </a:extLst>
          </p:cNvPr>
          <p:cNvCxnSpPr>
            <a:endCxn id="8" idx="0"/>
          </p:cNvCxnSpPr>
          <p:nvPr/>
        </p:nvCxnSpPr>
        <p:spPr>
          <a:xfrm>
            <a:off x="5305647" y="2211572"/>
            <a:ext cx="3407401" cy="1038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E8A797AB-5EB6-446A-9850-EDF6B400CF36}"/>
              </a:ext>
            </a:extLst>
          </p:cNvPr>
          <p:cNvCxnSpPr/>
          <p:nvPr/>
        </p:nvCxnSpPr>
        <p:spPr>
          <a:xfrm flipH="1">
            <a:off x="2105247" y="2254102"/>
            <a:ext cx="6751674" cy="99585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87FBDCBE-E76E-4878-804E-64EF5D462335}"/>
              </a:ext>
            </a:extLst>
          </p:cNvPr>
          <p:cNvSpPr txBox="1"/>
          <p:nvPr/>
        </p:nvSpPr>
        <p:spPr>
          <a:xfrm>
            <a:off x="5010079" y="5606777"/>
            <a:ext cx="515398" cy="253916"/>
          </a:xfrm>
          <a:prstGeom prst="rect">
            <a:avLst/>
          </a:prstGeom>
          <a:noFill/>
        </p:spPr>
        <p:txBody>
          <a:bodyPr wrap="square" rtlCol="0">
            <a:spAutoFit/>
          </a:bodyPr>
          <a:lstStyle/>
          <a:p>
            <a:r>
              <a:rPr lang="en-GB" sz="1050" b="0" dirty="0">
                <a:latin typeface="Comic Sans MS" panose="030F0702030302020204" pitchFamily="66" charset="0"/>
              </a:rPr>
              <a:t>Dodo</a:t>
            </a:r>
          </a:p>
        </p:txBody>
      </p:sp>
      <p:sp>
        <p:nvSpPr>
          <p:cNvPr id="14" name="Textfeld 13">
            <a:extLst>
              <a:ext uri="{FF2B5EF4-FFF2-40B4-BE49-F238E27FC236}">
                <a16:creationId xmlns:a16="http://schemas.microsoft.com/office/drawing/2014/main" id="{5A5F6C64-34E2-47FE-904F-B1F05B70B5C3}"/>
              </a:ext>
            </a:extLst>
          </p:cNvPr>
          <p:cNvSpPr txBox="1"/>
          <p:nvPr/>
        </p:nvSpPr>
        <p:spPr>
          <a:xfrm>
            <a:off x="1439226" y="5612763"/>
            <a:ext cx="988244" cy="253916"/>
          </a:xfrm>
          <a:prstGeom prst="rect">
            <a:avLst/>
          </a:prstGeom>
          <a:noFill/>
        </p:spPr>
        <p:txBody>
          <a:bodyPr wrap="square" rtlCol="0">
            <a:spAutoFit/>
          </a:bodyPr>
          <a:lstStyle/>
          <a:p>
            <a:r>
              <a:rPr lang="en-GB" sz="1050" b="0" dirty="0" err="1">
                <a:latin typeface="Comic Sans MS" panose="030F0702030302020204" pitchFamily="66" charset="0"/>
              </a:rPr>
              <a:t>Staticflickr</a:t>
            </a:r>
            <a:endParaRPr lang="en-GB" sz="900" dirty="0">
              <a:latin typeface="Comic Sans MS" panose="030F0702030302020204" pitchFamily="66" charset="0"/>
            </a:endParaRPr>
          </a:p>
        </p:txBody>
      </p:sp>
      <p:sp>
        <p:nvSpPr>
          <p:cNvPr id="16" name="Textfeld 15">
            <a:extLst>
              <a:ext uri="{FF2B5EF4-FFF2-40B4-BE49-F238E27FC236}">
                <a16:creationId xmlns:a16="http://schemas.microsoft.com/office/drawing/2014/main" id="{F388A22B-B48D-4DFB-854E-17C83FAEE2BF}"/>
              </a:ext>
            </a:extLst>
          </p:cNvPr>
          <p:cNvSpPr txBox="1"/>
          <p:nvPr/>
        </p:nvSpPr>
        <p:spPr>
          <a:xfrm>
            <a:off x="8481099" y="5606777"/>
            <a:ext cx="751644" cy="253916"/>
          </a:xfrm>
          <a:prstGeom prst="rect">
            <a:avLst/>
          </a:prstGeom>
          <a:noFill/>
        </p:spPr>
        <p:txBody>
          <a:bodyPr wrap="square" rtlCol="0">
            <a:spAutoFit/>
          </a:bodyPr>
          <a:lstStyle/>
          <a:p>
            <a:r>
              <a:rPr lang="en-GB" sz="1050" b="0" dirty="0">
                <a:latin typeface="Comic Sans MS" panose="030F0702030302020204" pitchFamily="66" charset="0"/>
              </a:rPr>
              <a:t>PNG ALL</a:t>
            </a:r>
          </a:p>
        </p:txBody>
      </p:sp>
      <p:sp>
        <p:nvSpPr>
          <p:cNvPr id="17" name="Fußzeilenplatzhalter 3">
            <a:extLst>
              <a:ext uri="{FF2B5EF4-FFF2-40B4-BE49-F238E27FC236}">
                <a16:creationId xmlns:a16="http://schemas.microsoft.com/office/drawing/2014/main" id="{DEFEA71A-8D3F-4C14-9935-71DC8F4A7D88}"/>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8" name="Foliennummernplatzhalter 4">
            <a:extLst>
              <a:ext uri="{FF2B5EF4-FFF2-40B4-BE49-F238E27FC236}">
                <a16:creationId xmlns:a16="http://schemas.microsoft.com/office/drawing/2014/main" id="{CF8976E6-F064-4BD1-B3DD-72D69B2B331F}"/>
              </a:ext>
            </a:extLst>
          </p:cNvPr>
          <p:cNvSpPr txBox="1">
            <a:spLocks/>
          </p:cNvSpPr>
          <p:nvPr/>
        </p:nvSpPr>
        <p:spPr bwMode="auto">
          <a:xfrm>
            <a:off x="9823141" y="6958299"/>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8</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401903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8DF3F-E1F0-41CE-A768-DCA0EDB9DC63}"/>
              </a:ext>
            </a:extLst>
          </p:cNvPr>
          <p:cNvSpPr>
            <a:spLocks noGrp="1"/>
          </p:cNvSpPr>
          <p:nvPr>
            <p:ph type="title"/>
          </p:nvPr>
        </p:nvSpPr>
        <p:spPr/>
        <p:txBody>
          <a:bodyPr/>
          <a:lstStyle/>
          <a:p>
            <a:r>
              <a:rPr lang="en-GB" noProof="0" dirty="0" err="1"/>
              <a:t>Objekte</a:t>
            </a:r>
            <a:r>
              <a:rPr lang="en-GB" noProof="0" dirty="0"/>
              <a:t> </a:t>
            </a:r>
            <a:r>
              <a:rPr lang="en-GB" noProof="0" dirty="0" err="1"/>
              <a:t>im</a:t>
            </a:r>
            <a:r>
              <a:rPr lang="en-GB" noProof="0" dirty="0"/>
              <a:t> </a:t>
            </a:r>
            <a:r>
              <a:rPr lang="en-GB" noProof="0" dirty="0" err="1"/>
              <a:t>Klassenzimmer</a:t>
            </a:r>
            <a:endParaRPr lang="en-GB" noProof="0" dirty="0"/>
          </a:p>
        </p:txBody>
      </p:sp>
      <p:sp>
        <p:nvSpPr>
          <p:cNvPr id="3" name="Inhaltsplatzhalter 2">
            <a:extLst>
              <a:ext uri="{FF2B5EF4-FFF2-40B4-BE49-F238E27FC236}">
                <a16:creationId xmlns:a16="http://schemas.microsoft.com/office/drawing/2014/main" id="{F9500536-EF48-4333-B993-1A5627730D6C}"/>
              </a:ext>
            </a:extLst>
          </p:cNvPr>
          <p:cNvSpPr>
            <a:spLocks noGrp="1"/>
          </p:cNvSpPr>
          <p:nvPr>
            <p:ph idx="1"/>
          </p:nvPr>
        </p:nvSpPr>
        <p:spPr/>
        <p:txBody>
          <a:bodyPr/>
          <a:lstStyle/>
          <a:p>
            <a:pPr algn="ctr"/>
            <a:r>
              <a:rPr lang="en-GB" sz="3200" noProof="0" dirty="0" err="1">
                <a:solidFill>
                  <a:schemeClr val="accent2"/>
                </a:solidFill>
              </a:rPr>
              <a:t>Tür</a:t>
            </a:r>
            <a:r>
              <a:rPr lang="en-GB" sz="3200" noProof="0" dirty="0">
                <a:solidFill>
                  <a:schemeClr val="accent2"/>
                </a:solidFill>
              </a:rPr>
              <a:t>				Fenster 			Computer </a:t>
            </a:r>
          </a:p>
        </p:txBody>
      </p:sp>
      <p:pic>
        <p:nvPicPr>
          <p:cNvPr id="6" name="Grafik 5">
            <a:extLst>
              <a:ext uri="{FF2B5EF4-FFF2-40B4-BE49-F238E27FC236}">
                <a16:creationId xmlns:a16="http://schemas.microsoft.com/office/drawing/2014/main" id="{74C153BA-9789-4056-A476-98FDFF575AAF}"/>
              </a:ext>
            </a:extLst>
          </p:cNvPr>
          <p:cNvPicPr>
            <a:picLocks noChangeAspect="1"/>
          </p:cNvPicPr>
          <p:nvPr/>
        </p:nvPicPr>
        <p:blipFill>
          <a:blip r:embed="rId3"/>
          <a:stretch>
            <a:fillRect/>
          </a:stretch>
        </p:blipFill>
        <p:spPr>
          <a:xfrm>
            <a:off x="4219779" y="3531501"/>
            <a:ext cx="1999842" cy="2163764"/>
          </a:xfrm>
          <a:prstGeom prst="rect">
            <a:avLst/>
          </a:prstGeom>
        </p:spPr>
      </p:pic>
      <p:pic>
        <p:nvPicPr>
          <p:cNvPr id="7" name="Grafik 6">
            <a:extLst>
              <a:ext uri="{FF2B5EF4-FFF2-40B4-BE49-F238E27FC236}">
                <a16:creationId xmlns:a16="http://schemas.microsoft.com/office/drawing/2014/main" id="{E2ACAAF4-93CB-4724-A854-5564CE720222}"/>
              </a:ext>
            </a:extLst>
          </p:cNvPr>
          <p:cNvPicPr>
            <a:picLocks noChangeAspect="1"/>
          </p:cNvPicPr>
          <p:nvPr/>
        </p:nvPicPr>
        <p:blipFill>
          <a:blip r:embed="rId4"/>
          <a:stretch>
            <a:fillRect/>
          </a:stretch>
        </p:blipFill>
        <p:spPr>
          <a:xfrm>
            <a:off x="415961" y="3530180"/>
            <a:ext cx="2646215" cy="2165085"/>
          </a:xfrm>
          <a:prstGeom prst="rect">
            <a:avLst/>
          </a:prstGeom>
        </p:spPr>
      </p:pic>
      <p:pic>
        <p:nvPicPr>
          <p:cNvPr id="8" name="Grafik 7">
            <a:extLst>
              <a:ext uri="{FF2B5EF4-FFF2-40B4-BE49-F238E27FC236}">
                <a16:creationId xmlns:a16="http://schemas.microsoft.com/office/drawing/2014/main" id="{7C9E9299-3E64-49EA-A625-CB7CFCCAEDD0}"/>
              </a:ext>
            </a:extLst>
          </p:cNvPr>
          <p:cNvPicPr>
            <a:picLocks noChangeAspect="1"/>
          </p:cNvPicPr>
          <p:nvPr/>
        </p:nvPicPr>
        <p:blipFill>
          <a:blip r:embed="rId5"/>
          <a:stretch>
            <a:fillRect/>
          </a:stretch>
        </p:blipFill>
        <p:spPr>
          <a:xfrm>
            <a:off x="7591156" y="3531501"/>
            <a:ext cx="2163764" cy="2163764"/>
          </a:xfrm>
          <a:prstGeom prst="rect">
            <a:avLst/>
          </a:prstGeom>
        </p:spPr>
      </p:pic>
      <p:cxnSp>
        <p:nvCxnSpPr>
          <p:cNvPr id="10" name="Gerader Verbinder 9">
            <a:extLst>
              <a:ext uri="{FF2B5EF4-FFF2-40B4-BE49-F238E27FC236}">
                <a16:creationId xmlns:a16="http://schemas.microsoft.com/office/drawing/2014/main" id="{CFC343FA-411E-4FE0-A916-A347EFEB1647}"/>
              </a:ext>
            </a:extLst>
          </p:cNvPr>
          <p:cNvCxnSpPr/>
          <p:nvPr/>
        </p:nvCxnSpPr>
        <p:spPr>
          <a:xfrm>
            <a:off x="1275907" y="2200940"/>
            <a:ext cx="7304567" cy="1190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566B7EA7-E20F-4BDA-ACBE-B7A5482F8A81}"/>
              </a:ext>
            </a:extLst>
          </p:cNvPr>
          <p:cNvCxnSpPr/>
          <p:nvPr/>
        </p:nvCxnSpPr>
        <p:spPr>
          <a:xfrm>
            <a:off x="5114260" y="2190307"/>
            <a:ext cx="0" cy="1138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1452614A-95D7-4874-A422-A3194EC48581}"/>
              </a:ext>
            </a:extLst>
          </p:cNvPr>
          <p:cNvCxnSpPr/>
          <p:nvPr/>
        </p:nvCxnSpPr>
        <p:spPr>
          <a:xfrm flipH="1">
            <a:off x="1424763" y="2200940"/>
            <a:ext cx="7410893" cy="1105786"/>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1450376F-BCA7-4A14-B209-70D8BF0269D6}"/>
              </a:ext>
            </a:extLst>
          </p:cNvPr>
          <p:cNvSpPr txBox="1"/>
          <p:nvPr/>
        </p:nvSpPr>
        <p:spPr>
          <a:xfrm>
            <a:off x="4725578" y="5695265"/>
            <a:ext cx="988244" cy="253916"/>
          </a:xfrm>
          <a:prstGeom prst="rect">
            <a:avLst/>
          </a:prstGeom>
          <a:noFill/>
        </p:spPr>
        <p:txBody>
          <a:bodyPr wrap="square" rtlCol="0">
            <a:spAutoFit/>
          </a:bodyPr>
          <a:lstStyle/>
          <a:p>
            <a:r>
              <a:rPr lang="en-GB" sz="1050" b="0" dirty="0" err="1">
                <a:latin typeface="Comic Sans MS" panose="030F0702030302020204" pitchFamily="66" charset="0"/>
              </a:rPr>
              <a:t>Hausjourna</a:t>
            </a:r>
            <a:r>
              <a:rPr lang="en-GB" sz="900" dirty="0" err="1">
                <a:latin typeface="Comic Sans MS" panose="030F0702030302020204" pitchFamily="66" charset="0"/>
              </a:rPr>
              <a:t>l</a:t>
            </a:r>
            <a:endParaRPr lang="en-GB" sz="900" dirty="0">
              <a:latin typeface="Comic Sans MS" panose="030F0702030302020204" pitchFamily="66" charset="0"/>
            </a:endParaRPr>
          </a:p>
        </p:txBody>
      </p:sp>
      <p:sp>
        <p:nvSpPr>
          <p:cNvPr id="15" name="Textfeld 14">
            <a:extLst>
              <a:ext uri="{FF2B5EF4-FFF2-40B4-BE49-F238E27FC236}">
                <a16:creationId xmlns:a16="http://schemas.microsoft.com/office/drawing/2014/main" id="{BEBBE88B-E4EC-4EE8-81E0-F27FD6522B29}"/>
              </a:ext>
            </a:extLst>
          </p:cNvPr>
          <p:cNvSpPr txBox="1"/>
          <p:nvPr/>
        </p:nvSpPr>
        <p:spPr>
          <a:xfrm>
            <a:off x="8354139" y="5695265"/>
            <a:ext cx="963033" cy="253916"/>
          </a:xfrm>
          <a:prstGeom prst="rect">
            <a:avLst/>
          </a:prstGeom>
          <a:noFill/>
        </p:spPr>
        <p:txBody>
          <a:bodyPr wrap="square" rtlCol="0">
            <a:spAutoFit/>
          </a:bodyPr>
          <a:lstStyle/>
          <a:p>
            <a:r>
              <a:rPr lang="en-GB" sz="1050" b="0" dirty="0" err="1">
                <a:latin typeface="Comic Sans MS" panose="030F0702030302020204" pitchFamily="66" charset="0"/>
              </a:rPr>
              <a:t>Gamepedia</a:t>
            </a:r>
            <a:endParaRPr lang="en-GB" sz="1050" b="0" dirty="0">
              <a:latin typeface="Comic Sans MS" panose="030F0702030302020204" pitchFamily="66" charset="0"/>
            </a:endParaRPr>
          </a:p>
        </p:txBody>
      </p:sp>
      <p:sp>
        <p:nvSpPr>
          <p:cNvPr id="16" name="Textfeld 15">
            <a:extLst>
              <a:ext uri="{FF2B5EF4-FFF2-40B4-BE49-F238E27FC236}">
                <a16:creationId xmlns:a16="http://schemas.microsoft.com/office/drawing/2014/main" id="{F66A7049-6686-46F1-902B-6857D62A6B3D}"/>
              </a:ext>
            </a:extLst>
          </p:cNvPr>
          <p:cNvSpPr txBox="1"/>
          <p:nvPr/>
        </p:nvSpPr>
        <p:spPr>
          <a:xfrm>
            <a:off x="790672" y="5695265"/>
            <a:ext cx="1486535" cy="253916"/>
          </a:xfrm>
          <a:prstGeom prst="rect">
            <a:avLst/>
          </a:prstGeom>
          <a:noFill/>
        </p:spPr>
        <p:txBody>
          <a:bodyPr wrap="square" lIns="91440" tIns="45720" rIns="91440" bIns="45720" rtlCol="0" anchor="t">
            <a:spAutoFit/>
          </a:bodyPr>
          <a:lstStyle/>
          <a:p>
            <a:pPr algn="ctr"/>
            <a:r>
              <a:rPr lang="de-DE" sz="1050" b="0" dirty="0">
                <a:solidFill>
                  <a:schemeClr val="bg2"/>
                </a:solidFill>
                <a:latin typeface="Comic Sans MS"/>
              </a:rPr>
              <a:t>© </a:t>
            </a:r>
            <a:r>
              <a:rPr lang="de-DE" sz="1050" b="0" dirty="0" err="1">
                <a:solidFill>
                  <a:schemeClr val="bg2"/>
                </a:solidFill>
                <a:latin typeface="Comic Sans MS"/>
              </a:rPr>
              <a:t>Pixabay</a:t>
            </a:r>
            <a:endParaRPr lang="de-DE" sz="1050" dirty="0">
              <a:solidFill>
                <a:schemeClr val="bg2"/>
              </a:solidFill>
              <a:latin typeface="Comic Sans MS"/>
            </a:endParaRPr>
          </a:p>
        </p:txBody>
      </p:sp>
      <p:sp>
        <p:nvSpPr>
          <p:cNvPr id="17" name="Fußzeilenplatzhalter 3">
            <a:extLst>
              <a:ext uri="{FF2B5EF4-FFF2-40B4-BE49-F238E27FC236}">
                <a16:creationId xmlns:a16="http://schemas.microsoft.com/office/drawing/2014/main" id="{0D5DE22F-8BCD-4089-BC48-130F82DA54C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8" name="Foliennummernplatzhalter 4">
            <a:extLst>
              <a:ext uri="{FF2B5EF4-FFF2-40B4-BE49-F238E27FC236}">
                <a16:creationId xmlns:a16="http://schemas.microsoft.com/office/drawing/2014/main" id="{E3D60C5A-1D67-400A-B92B-324C409CCC0C}"/>
              </a:ext>
            </a:extLst>
          </p:cNvPr>
          <p:cNvSpPr txBox="1">
            <a:spLocks/>
          </p:cNvSpPr>
          <p:nvPr/>
        </p:nvSpPr>
        <p:spPr bwMode="auto">
          <a:xfrm>
            <a:off x="9823141" y="6958299"/>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9</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0527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T-Buddied-UP Master2">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ign2" id="{1AE6BDB2-A9F5-4178-86E3-E87478687513}" vid="{7892E58B-80D4-4A6A-A97A-5485FF2D1FC4}"/>
    </a:ext>
  </a:extLst>
</a:theme>
</file>

<file path=ppt/theme/theme3.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5.xml><?xml version="1.0" encoding="utf-8"?>
<a:theme xmlns:a="http://schemas.openxmlformats.org/drawingml/2006/main" name="GET-Buddied-UP Master5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R Master">
      <a:majorFont>
        <a:latin typeface="Perpetua"/>
        <a:ea typeface=""/>
        <a:cs typeface=""/>
      </a:majorFont>
      <a:minorFont>
        <a:latin typeface="Perpet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826</Words>
  <Application>Microsoft Office PowerPoint</Application>
  <PresentationFormat>Benutzerdefiniert</PresentationFormat>
  <Paragraphs>170</Paragraphs>
  <Slides>20</Slides>
  <Notes>2</Notes>
  <HiddenSlides>0</HiddenSlides>
  <MMClips>7</MMClips>
  <ScaleCrop>false</ScaleCrop>
  <HeadingPairs>
    <vt:vector size="6" baseType="variant">
      <vt:variant>
        <vt:lpstr>Verwendete Schriftarten</vt:lpstr>
      </vt:variant>
      <vt:variant>
        <vt:i4>5</vt:i4>
      </vt:variant>
      <vt:variant>
        <vt:lpstr>Design</vt:lpstr>
      </vt:variant>
      <vt:variant>
        <vt:i4>6</vt:i4>
      </vt:variant>
      <vt:variant>
        <vt:lpstr>Folientitel</vt:lpstr>
      </vt:variant>
      <vt:variant>
        <vt:i4>20</vt:i4>
      </vt:variant>
    </vt:vector>
  </HeadingPairs>
  <TitlesOfParts>
    <vt:vector size="31" baseType="lpstr">
      <vt:lpstr>Arial</vt:lpstr>
      <vt:lpstr>Comic Sans MS</vt:lpstr>
      <vt:lpstr>Perpetua</vt:lpstr>
      <vt:lpstr>Tahoma</vt:lpstr>
      <vt:lpstr>Times New Roman</vt:lpstr>
      <vt:lpstr>GET-Buddied-UP Master1</vt:lpstr>
      <vt:lpstr>GET-Buddied-UP Master2</vt:lpstr>
      <vt:lpstr>GET-Buddied-UP Master3_Schluss</vt:lpstr>
      <vt:lpstr>GET-Buddied-UP Master4_SR</vt:lpstr>
      <vt:lpstr>GET-Buddied-UP Master5_SR</vt:lpstr>
      <vt:lpstr>Theme1</vt:lpstr>
      <vt:lpstr>GET Buddied Up</vt:lpstr>
      <vt:lpstr>    Deutsch lernen  mit Ali, unserem Adler     Sigrid Rieuwerts get-across-borders@uni-mainz.de</vt:lpstr>
      <vt:lpstr>Herzlich willkommen!</vt:lpstr>
      <vt:lpstr>Objekte im Klassenzimmer</vt:lpstr>
      <vt:lpstr>Objekte im Klassenzimmer</vt:lpstr>
      <vt:lpstr>Objekte im Klassenzimmer</vt:lpstr>
      <vt:lpstr>Objekte im Klassenzimmer</vt:lpstr>
      <vt:lpstr>Objekte im Klassenzimmer</vt:lpstr>
      <vt:lpstr>Objekte im Klassenzimmer</vt:lpstr>
      <vt:lpstr>Objekte im Klassenzimmer</vt:lpstr>
      <vt:lpstr>Objekte im Klassenzimmer</vt:lpstr>
      <vt:lpstr>Objekte im Klassenzimmer</vt:lpstr>
      <vt:lpstr>Objekte im Klassenzimmer</vt:lpstr>
      <vt:lpstr>Anweisungen</vt:lpstr>
      <vt:lpstr>Anweisungen</vt:lpstr>
      <vt:lpstr>Anweisungen</vt:lpstr>
      <vt:lpstr>Anweisungen Partner A</vt:lpstr>
      <vt:lpstr>Anweisungen Partner B</vt:lpstr>
      <vt:lpstr>Sources</vt:lpstr>
      <vt:lpstr>Thank you for  learning German with us!  </vt:lpstr>
    </vt:vector>
  </TitlesOfParts>
  <Company>Universitaet Mainz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Johannes Gutenberg-Universität Mainz</dc:title>
  <dc:subject>Einführung von Studienkonten</dc:subject>
  <dc:creator>SR</dc:creator>
  <cp:lastModifiedBy>Bachmann, Hannah Ruth</cp:lastModifiedBy>
  <cp:revision>462</cp:revision>
  <cp:lastPrinted>2020-09-10T09:50:33Z</cp:lastPrinted>
  <dcterms:created xsi:type="dcterms:W3CDTF">2001-06-14T15:13:50Z</dcterms:created>
  <dcterms:modified xsi:type="dcterms:W3CDTF">2021-03-15T17:32:22Z</dcterms:modified>
</cp:coreProperties>
</file>